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1"/>
  </p:handoutMasterIdLst>
  <p:sldIdLst>
    <p:sldId id="256" r:id="rId2"/>
    <p:sldId id="349" r:id="rId3"/>
    <p:sldId id="258" r:id="rId4"/>
    <p:sldId id="262" r:id="rId5"/>
    <p:sldId id="278" r:id="rId6"/>
    <p:sldId id="343" r:id="rId7"/>
    <p:sldId id="307" r:id="rId8"/>
    <p:sldId id="308" r:id="rId9"/>
    <p:sldId id="365" r:id="rId10"/>
    <p:sldId id="299" r:id="rId11"/>
    <p:sldId id="300" r:id="rId12"/>
    <p:sldId id="309" r:id="rId13"/>
    <p:sldId id="301" r:id="rId14"/>
    <p:sldId id="302" r:id="rId15"/>
    <p:sldId id="303" r:id="rId16"/>
    <p:sldId id="310" r:id="rId17"/>
    <p:sldId id="311" r:id="rId18"/>
    <p:sldId id="318" r:id="rId19"/>
    <p:sldId id="312" r:id="rId20"/>
    <p:sldId id="317" r:id="rId21"/>
    <p:sldId id="319" r:id="rId22"/>
    <p:sldId id="313" r:id="rId23"/>
    <p:sldId id="314" r:id="rId24"/>
    <p:sldId id="315" r:id="rId25"/>
    <p:sldId id="316" r:id="rId26"/>
    <p:sldId id="320" r:id="rId27"/>
    <p:sldId id="322" r:id="rId28"/>
    <p:sldId id="323" r:id="rId29"/>
    <p:sldId id="324" r:id="rId30"/>
    <p:sldId id="350" r:id="rId31"/>
    <p:sldId id="352" r:id="rId32"/>
    <p:sldId id="353" r:id="rId33"/>
    <p:sldId id="351" r:id="rId34"/>
    <p:sldId id="354" r:id="rId35"/>
    <p:sldId id="357" r:id="rId36"/>
    <p:sldId id="355" r:id="rId37"/>
    <p:sldId id="367" r:id="rId38"/>
    <p:sldId id="326" r:id="rId39"/>
    <p:sldId id="325" r:id="rId40"/>
    <p:sldId id="327" r:id="rId41"/>
    <p:sldId id="328" r:id="rId42"/>
    <p:sldId id="329" r:id="rId43"/>
    <p:sldId id="330" r:id="rId44"/>
    <p:sldId id="344" r:id="rId45"/>
    <p:sldId id="345" r:id="rId46"/>
    <p:sldId id="346" r:id="rId47"/>
    <p:sldId id="347" r:id="rId48"/>
    <p:sldId id="348" r:id="rId49"/>
    <p:sldId id="334" r:id="rId50"/>
    <p:sldId id="335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8" r:id="rId59"/>
    <p:sldId id="265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45A"/>
    <a:srgbClr val="232D6F"/>
    <a:srgbClr val="A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Car" userId="9200765edd8223da" providerId="LiveId" clId="{58B882A3-B644-5946-9B6E-CB3EC4FF2271}"/>
    <pc:docChg chg="undo custSel addSld delSld modSld sldOrd modMainMaster">
      <pc:chgData name="Nicholas Car" userId="9200765edd8223da" providerId="LiveId" clId="{58B882A3-B644-5946-9B6E-CB3EC4FF2271}" dt="2019-09-10T07:38:40.472" v="5043" actId="1076"/>
      <pc:docMkLst>
        <pc:docMk/>
      </pc:docMkLst>
      <pc:sldChg chg="addSp delSp modSp">
        <pc:chgData name="Nicholas Car" userId="9200765edd8223da" providerId="LiveId" clId="{58B882A3-B644-5946-9B6E-CB3EC4FF2271}" dt="2019-09-10T05:39:02.115" v="1113" actId="478"/>
        <pc:sldMkLst>
          <pc:docMk/>
          <pc:sldMk cId="3647841149" sldId="256"/>
        </pc:sldMkLst>
        <pc:spChg chg="mod">
          <ac:chgData name="Nicholas Car" userId="9200765edd8223da" providerId="LiveId" clId="{58B882A3-B644-5946-9B6E-CB3EC4FF2271}" dt="2019-09-10T02:50:48.546" v="9" actId="27636"/>
          <ac:spMkLst>
            <pc:docMk/>
            <pc:sldMk cId="3647841149" sldId="256"/>
            <ac:spMk id="3" creationId="{6D5AA4BC-B883-CB4C-AB57-D13933A1E20A}"/>
          </ac:spMkLst>
        </pc:spChg>
        <pc:spChg chg="mod">
          <ac:chgData name="Nicholas Car" userId="9200765edd8223da" providerId="LiveId" clId="{58B882A3-B644-5946-9B6E-CB3EC4FF2271}" dt="2019-09-10T03:14:02.685" v="785" actId="20577"/>
          <ac:spMkLst>
            <pc:docMk/>
            <pc:sldMk cId="3647841149" sldId="256"/>
            <ac:spMk id="4" creationId="{B4253752-96CC-3448-BE39-DF8AC2D64D27}"/>
          </ac:spMkLst>
        </pc:spChg>
        <pc:spChg chg="add mod">
          <ac:chgData name="Nicholas Car" userId="9200765edd8223da" providerId="LiveId" clId="{58B882A3-B644-5946-9B6E-CB3EC4FF2271}" dt="2019-09-10T02:52:38.149" v="73" actId="1076"/>
          <ac:spMkLst>
            <pc:docMk/>
            <pc:sldMk cId="3647841149" sldId="256"/>
            <ac:spMk id="5" creationId="{C66A7186-DE26-B840-81E1-D3F0CA31CA39}"/>
          </ac:spMkLst>
        </pc:spChg>
        <pc:spChg chg="add del mod">
          <ac:chgData name="Nicholas Car" userId="9200765edd8223da" providerId="LiveId" clId="{58B882A3-B644-5946-9B6E-CB3EC4FF2271}" dt="2019-09-10T05:39:02.115" v="1113" actId="478"/>
          <ac:spMkLst>
            <pc:docMk/>
            <pc:sldMk cId="3647841149" sldId="256"/>
            <ac:spMk id="6" creationId="{B4DD595D-EEE6-DD41-B48B-88FC975996D8}"/>
          </ac:spMkLst>
        </pc:spChg>
        <pc:spChg chg="add del mod">
          <ac:chgData name="Nicholas Car" userId="9200765edd8223da" providerId="LiveId" clId="{58B882A3-B644-5946-9B6E-CB3EC4FF2271}" dt="2019-09-10T05:38:57.829" v="1112" actId="478"/>
          <ac:spMkLst>
            <pc:docMk/>
            <pc:sldMk cId="3647841149" sldId="256"/>
            <ac:spMk id="7" creationId="{D235EBB2-3342-B848-9BB7-3568EC440254}"/>
          </ac:spMkLst>
        </pc:spChg>
      </pc:sldChg>
      <pc:sldChg chg="modSp">
        <pc:chgData name="Nicholas Car" userId="9200765edd8223da" providerId="LiveId" clId="{58B882A3-B644-5946-9B6E-CB3EC4FF2271}" dt="2019-09-10T06:07:54.128" v="2172" actId="20577"/>
        <pc:sldMkLst>
          <pc:docMk/>
          <pc:sldMk cId="1177666038" sldId="258"/>
        </pc:sldMkLst>
        <pc:spChg chg="mod">
          <ac:chgData name="Nicholas Car" userId="9200765edd8223da" providerId="LiveId" clId="{58B882A3-B644-5946-9B6E-CB3EC4FF2271}" dt="2019-09-10T05:38:43.536" v="1110" actId="113"/>
          <ac:spMkLst>
            <pc:docMk/>
            <pc:sldMk cId="1177666038" sldId="258"/>
            <ac:spMk id="2" creationId="{B37F078F-AF91-B840-B834-CF97EC75DC85}"/>
          </ac:spMkLst>
        </pc:spChg>
        <pc:spChg chg="mod">
          <ac:chgData name="Nicholas Car" userId="9200765edd8223da" providerId="LiveId" clId="{58B882A3-B644-5946-9B6E-CB3EC4FF2271}" dt="2019-09-10T06:07:54.128" v="2172" actId="20577"/>
          <ac:spMkLst>
            <pc:docMk/>
            <pc:sldMk cId="1177666038" sldId="258"/>
            <ac:spMk id="3" creationId="{F64280AD-840F-9344-92FC-63A430949E73}"/>
          </ac:spMkLst>
        </pc:spChg>
      </pc:sldChg>
      <pc:sldChg chg="addSp modSp add ord">
        <pc:chgData name="Nicholas Car" userId="9200765edd8223da" providerId="LiveId" clId="{58B882A3-B644-5946-9B6E-CB3EC4FF2271}" dt="2019-09-10T07:18:51.229" v="4424" actId="255"/>
        <pc:sldMkLst>
          <pc:docMk/>
          <pc:sldMk cId="605471985" sldId="262"/>
        </pc:sldMkLst>
        <pc:spChg chg="mod">
          <ac:chgData name="Nicholas Car" userId="9200765edd8223da" providerId="LiveId" clId="{58B882A3-B644-5946-9B6E-CB3EC4FF2271}" dt="2019-09-10T07:18:51.229" v="4424" actId="255"/>
          <ac:spMkLst>
            <pc:docMk/>
            <pc:sldMk cId="605471985" sldId="262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6:48:16.462" v="3455" actId="207"/>
          <ac:spMkLst>
            <pc:docMk/>
            <pc:sldMk cId="605471985" sldId="262"/>
            <ac:spMk id="4" creationId="{B4EBC739-B0EA-AB42-B6FF-1C6611D34E55}"/>
          </ac:spMkLst>
        </pc:spChg>
        <pc:picChg chg="mod">
          <ac:chgData name="Nicholas Car" userId="9200765edd8223da" providerId="LiveId" clId="{58B882A3-B644-5946-9B6E-CB3EC4FF2271}" dt="2019-09-10T03:09:15.850" v="710" actId="1076"/>
          <ac:picMkLst>
            <pc:docMk/>
            <pc:sldMk cId="605471985" sldId="262"/>
            <ac:picMk id="1025" creationId="{776775A2-97B5-3941-887F-0F6D52A9F71B}"/>
          </ac:picMkLst>
        </pc:picChg>
      </pc:sldChg>
      <pc:sldChg chg="addSp delSp modSp add">
        <pc:chgData name="Nicholas Car" userId="9200765edd8223da" providerId="LiveId" clId="{58B882A3-B644-5946-9B6E-CB3EC4FF2271}" dt="2019-09-10T07:28:12.678" v="4854" actId="1076"/>
        <pc:sldMkLst>
          <pc:docMk/>
          <pc:sldMk cId="3393736426" sldId="265"/>
        </pc:sldMkLst>
        <pc:spChg chg="add del mod">
          <ac:chgData name="Nicholas Car" userId="9200765edd8223da" providerId="LiveId" clId="{58B882A3-B644-5946-9B6E-CB3EC4FF2271}" dt="2019-09-10T03:10:05.713" v="737"/>
          <ac:spMkLst>
            <pc:docMk/>
            <pc:sldMk cId="3393736426" sldId="265"/>
            <ac:spMk id="3" creationId="{D8CFEFCB-191B-FE43-8888-CF284E3B1152}"/>
          </ac:spMkLst>
        </pc:spChg>
        <pc:spChg chg="add del mod">
          <ac:chgData name="Nicholas Car" userId="9200765edd8223da" providerId="LiveId" clId="{58B882A3-B644-5946-9B6E-CB3EC4FF2271}" dt="2019-09-10T03:13:43.038" v="784" actId="478"/>
          <ac:spMkLst>
            <pc:docMk/>
            <pc:sldMk cId="3393736426" sldId="265"/>
            <ac:spMk id="4" creationId="{7A346DE6-794F-B34D-BBCC-B3731234D9DB}"/>
          </ac:spMkLst>
        </pc:spChg>
        <pc:picChg chg="add mod">
          <ac:chgData name="Nicholas Car" userId="9200765edd8223da" providerId="LiveId" clId="{58B882A3-B644-5946-9B6E-CB3EC4FF2271}" dt="2019-09-10T07:28:12.678" v="4854" actId="1076"/>
          <ac:picMkLst>
            <pc:docMk/>
            <pc:sldMk cId="3393736426" sldId="265"/>
            <ac:picMk id="5" creationId="{D9236C27-411D-824C-BA87-45B348B64B9C}"/>
          </ac:picMkLst>
        </pc:picChg>
      </pc:sldChg>
      <pc:sldChg chg="addSp delSp modSp add">
        <pc:chgData name="Nicholas Car" userId="9200765edd8223da" providerId="LiveId" clId="{58B882A3-B644-5946-9B6E-CB3EC4FF2271}" dt="2019-09-10T06:16:17.979" v="2275" actId="478"/>
        <pc:sldMkLst>
          <pc:docMk/>
          <pc:sldMk cId="3404881410" sldId="278"/>
        </pc:sldMkLst>
        <pc:spChg chg="mod">
          <ac:chgData name="Nicholas Car" userId="9200765edd8223da" providerId="LiveId" clId="{58B882A3-B644-5946-9B6E-CB3EC4FF2271}" dt="2019-09-10T06:14:29.879" v="2230" actId="113"/>
          <ac:spMkLst>
            <pc:docMk/>
            <pc:sldMk cId="3404881410" sldId="278"/>
            <ac:spMk id="3" creationId="{23F6EAEE-1B0C-0C47-94E7-D6CC668A9940}"/>
          </ac:spMkLst>
        </pc:spChg>
        <pc:spChg chg="mod">
          <ac:chgData name="Nicholas Car" userId="9200765edd8223da" providerId="LiveId" clId="{58B882A3-B644-5946-9B6E-CB3EC4FF2271}" dt="2019-09-10T06:15:47.439" v="2269" actId="207"/>
          <ac:spMkLst>
            <pc:docMk/>
            <pc:sldMk cId="3404881410" sldId="278"/>
            <ac:spMk id="4" creationId="{B4EBC739-B0EA-AB42-B6FF-1C6611D34E55}"/>
          </ac:spMkLst>
        </pc:spChg>
        <pc:spChg chg="add del mod">
          <ac:chgData name="Nicholas Car" userId="9200765edd8223da" providerId="LiveId" clId="{58B882A3-B644-5946-9B6E-CB3EC4FF2271}" dt="2019-09-10T06:16:17.979" v="2275" actId="478"/>
          <ac:spMkLst>
            <pc:docMk/>
            <pc:sldMk cId="3404881410" sldId="278"/>
            <ac:spMk id="6" creationId="{1D053D08-F0EA-C440-B238-271EA0EFBC7B}"/>
          </ac:spMkLst>
        </pc:spChg>
        <pc:picChg chg="add del mod">
          <ac:chgData name="Nicholas Car" userId="9200765edd8223da" providerId="LiveId" clId="{58B882A3-B644-5946-9B6E-CB3EC4FF2271}" dt="2019-09-10T06:16:15.806" v="2274" actId="478"/>
          <ac:picMkLst>
            <pc:docMk/>
            <pc:sldMk cId="3404881410" sldId="278"/>
            <ac:picMk id="5" creationId="{148323D9-CF73-1F4A-9FB3-72DE822155F8}"/>
          </ac:picMkLst>
        </pc:picChg>
      </pc:sldChg>
      <pc:sldChg chg="addSp delSp modSp add">
        <pc:chgData name="Nicholas Car" userId="9200765edd8223da" providerId="LiveId" clId="{58B882A3-B644-5946-9B6E-CB3EC4FF2271}" dt="2019-09-10T07:21:13.823" v="4443"/>
        <pc:sldMkLst>
          <pc:docMk/>
          <pc:sldMk cId="3009583382" sldId="299"/>
        </pc:sldMkLst>
        <pc:spChg chg="mod">
          <ac:chgData name="Nicholas Car" userId="9200765edd8223da" providerId="LiveId" clId="{58B882A3-B644-5946-9B6E-CB3EC4FF2271}" dt="2019-09-10T07:13:47.536" v="4200" actId="20577"/>
          <ac:spMkLst>
            <pc:docMk/>
            <pc:sldMk cId="3009583382" sldId="299"/>
            <ac:spMk id="2" creationId="{A6BEBA22-63D2-1641-B4AF-BCD16568839A}"/>
          </ac:spMkLst>
        </pc:spChg>
        <pc:spChg chg="del">
          <ac:chgData name="Nicholas Car" userId="9200765edd8223da" providerId="LiveId" clId="{58B882A3-B644-5946-9B6E-CB3EC4FF2271}" dt="2019-09-10T07:21:13.537" v="4442" actId="478"/>
          <ac:spMkLst>
            <pc:docMk/>
            <pc:sldMk cId="3009583382" sldId="299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13.537" v="4442" actId="478"/>
          <ac:spMkLst>
            <pc:docMk/>
            <pc:sldMk cId="3009583382" sldId="299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13.537" v="4442" actId="478"/>
          <ac:spMkLst>
            <pc:docMk/>
            <pc:sldMk cId="3009583382" sldId="299"/>
            <ac:spMk id="6" creationId="{6B9508A1-EFA2-EA47-8B36-184CB274DE6D}"/>
          </ac:spMkLst>
        </pc:spChg>
        <pc:spChg chg="add mod">
          <ac:chgData name="Nicholas Car" userId="9200765edd8223da" providerId="LiveId" clId="{58B882A3-B644-5946-9B6E-CB3EC4FF2271}" dt="2019-09-10T07:12:33.018" v="4147" actId="1076"/>
          <ac:spMkLst>
            <pc:docMk/>
            <pc:sldMk cId="3009583382" sldId="299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13.823" v="4443"/>
          <ac:spMkLst>
            <pc:docMk/>
            <pc:sldMk cId="3009583382" sldId="299"/>
            <ac:spMk id="8" creationId="{9FD1B47C-02D6-DA44-848B-074C8D3FB039}"/>
          </ac:spMkLst>
        </pc:spChg>
        <pc:spChg chg="add">
          <ac:chgData name="Nicholas Car" userId="9200765edd8223da" providerId="LiveId" clId="{58B882A3-B644-5946-9B6E-CB3EC4FF2271}" dt="2019-09-10T07:21:13.823" v="4443"/>
          <ac:spMkLst>
            <pc:docMk/>
            <pc:sldMk cId="3009583382" sldId="299"/>
            <ac:spMk id="9" creationId="{791CC127-41C8-F84E-96D2-3FC5CA85D4A0}"/>
          </ac:spMkLst>
        </pc:spChg>
        <pc:spChg chg="add">
          <ac:chgData name="Nicholas Car" userId="9200765edd8223da" providerId="LiveId" clId="{58B882A3-B644-5946-9B6E-CB3EC4FF2271}" dt="2019-09-10T07:21:13.823" v="4443"/>
          <ac:spMkLst>
            <pc:docMk/>
            <pc:sldMk cId="3009583382" sldId="299"/>
            <ac:spMk id="10" creationId="{5BF32BFF-95B6-2D4C-B45D-C5B8701ED78A}"/>
          </ac:spMkLst>
        </pc:spChg>
      </pc:sldChg>
      <pc:sldChg chg="addSp delSp modSp add">
        <pc:chgData name="Nicholas Car" userId="9200765edd8223da" providerId="LiveId" clId="{58B882A3-B644-5946-9B6E-CB3EC4FF2271}" dt="2019-09-10T07:21:19.163" v="4445"/>
        <pc:sldMkLst>
          <pc:docMk/>
          <pc:sldMk cId="1915816714" sldId="300"/>
        </pc:sldMkLst>
        <pc:spChg chg="mod">
          <ac:chgData name="Nicholas Car" userId="9200765edd8223da" providerId="LiveId" clId="{58B882A3-B644-5946-9B6E-CB3EC4FF2271}" dt="2019-09-10T07:13:53.361" v="4209" actId="20577"/>
          <ac:spMkLst>
            <pc:docMk/>
            <pc:sldMk cId="1915816714" sldId="300"/>
            <ac:spMk id="2" creationId="{A6BEBA22-63D2-1641-B4AF-BCD16568839A}"/>
          </ac:spMkLst>
        </pc:spChg>
        <pc:spChg chg="del">
          <ac:chgData name="Nicholas Car" userId="9200765edd8223da" providerId="LiveId" clId="{58B882A3-B644-5946-9B6E-CB3EC4FF2271}" dt="2019-09-10T07:21:18.494" v="4444" actId="478"/>
          <ac:spMkLst>
            <pc:docMk/>
            <pc:sldMk cId="1915816714" sldId="300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18.494" v="4444" actId="478"/>
          <ac:spMkLst>
            <pc:docMk/>
            <pc:sldMk cId="1915816714" sldId="300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18.494" v="4444" actId="478"/>
          <ac:spMkLst>
            <pc:docMk/>
            <pc:sldMk cId="1915816714" sldId="300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4:43.764" v="4229" actId="20577"/>
          <ac:spMkLst>
            <pc:docMk/>
            <pc:sldMk cId="1915816714" sldId="300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19.163" v="4445"/>
          <ac:spMkLst>
            <pc:docMk/>
            <pc:sldMk cId="1915816714" sldId="300"/>
            <ac:spMk id="8" creationId="{7219D2F0-6D44-7D48-B18B-0005F367F1FF}"/>
          </ac:spMkLst>
        </pc:spChg>
        <pc:spChg chg="add">
          <ac:chgData name="Nicholas Car" userId="9200765edd8223da" providerId="LiveId" clId="{58B882A3-B644-5946-9B6E-CB3EC4FF2271}" dt="2019-09-10T07:21:19.163" v="4445"/>
          <ac:spMkLst>
            <pc:docMk/>
            <pc:sldMk cId="1915816714" sldId="300"/>
            <ac:spMk id="9" creationId="{5CB7F3D6-1D3D-8447-BE87-B5C27904E12D}"/>
          </ac:spMkLst>
        </pc:spChg>
        <pc:spChg chg="add">
          <ac:chgData name="Nicholas Car" userId="9200765edd8223da" providerId="LiveId" clId="{58B882A3-B644-5946-9B6E-CB3EC4FF2271}" dt="2019-09-10T07:21:19.163" v="4445"/>
          <ac:spMkLst>
            <pc:docMk/>
            <pc:sldMk cId="1915816714" sldId="300"/>
            <ac:spMk id="10" creationId="{ED06F4DC-7CD5-9044-B27D-F2FF1841D125}"/>
          </ac:spMkLst>
        </pc:spChg>
      </pc:sldChg>
      <pc:sldChg chg="addSp delSp modSp add">
        <pc:chgData name="Nicholas Car" userId="9200765edd8223da" providerId="LiveId" clId="{58B882A3-B644-5946-9B6E-CB3EC4FF2271}" dt="2019-09-10T07:21:24.621" v="4447"/>
        <pc:sldMkLst>
          <pc:docMk/>
          <pc:sldMk cId="979892381" sldId="301"/>
        </pc:sldMkLst>
        <pc:spChg chg="del">
          <ac:chgData name="Nicholas Car" userId="9200765edd8223da" providerId="LiveId" clId="{58B882A3-B644-5946-9B6E-CB3EC4FF2271}" dt="2019-09-10T07:21:24.034" v="4446" actId="478"/>
          <ac:spMkLst>
            <pc:docMk/>
            <pc:sldMk cId="979892381" sldId="301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24.034" v="4446" actId="478"/>
          <ac:spMkLst>
            <pc:docMk/>
            <pc:sldMk cId="979892381" sldId="301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24.034" v="4446" actId="478"/>
          <ac:spMkLst>
            <pc:docMk/>
            <pc:sldMk cId="979892381" sldId="301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5:50.582" v="4242" actId="20577"/>
          <ac:spMkLst>
            <pc:docMk/>
            <pc:sldMk cId="979892381" sldId="301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24.621" v="4447"/>
          <ac:spMkLst>
            <pc:docMk/>
            <pc:sldMk cId="979892381" sldId="301"/>
            <ac:spMk id="8" creationId="{C4420149-5EDF-FC45-AAA0-B4D283065CFB}"/>
          </ac:spMkLst>
        </pc:spChg>
        <pc:spChg chg="add">
          <ac:chgData name="Nicholas Car" userId="9200765edd8223da" providerId="LiveId" clId="{58B882A3-B644-5946-9B6E-CB3EC4FF2271}" dt="2019-09-10T07:21:24.621" v="4447"/>
          <ac:spMkLst>
            <pc:docMk/>
            <pc:sldMk cId="979892381" sldId="301"/>
            <ac:spMk id="9" creationId="{B2217FB1-A301-F542-98FA-29FD7C2E3F02}"/>
          </ac:spMkLst>
        </pc:spChg>
        <pc:spChg chg="add">
          <ac:chgData name="Nicholas Car" userId="9200765edd8223da" providerId="LiveId" clId="{58B882A3-B644-5946-9B6E-CB3EC4FF2271}" dt="2019-09-10T07:21:24.621" v="4447"/>
          <ac:spMkLst>
            <pc:docMk/>
            <pc:sldMk cId="979892381" sldId="301"/>
            <ac:spMk id="10" creationId="{5DEB1CF0-D21E-D84D-B757-9A9015EB7189}"/>
          </ac:spMkLst>
        </pc:spChg>
      </pc:sldChg>
      <pc:sldChg chg="addSp delSp modSp add">
        <pc:chgData name="Nicholas Car" userId="9200765edd8223da" providerId="LiveId" clId="{58B882A3-B644-5946-9B6E-CB3EC4FF2271}" dt="2019-09-10T07:21:32.080" v="4449"/>
        <pc:sldMkLst>
          <pc:docMk/>
          <pc:sldMk cId="1146776180" sldId="302"/>
        </pc:sldMkLst>
        <pc:spChg chg="del">
          <ac:chgData name="Nicholas Car" userId="9200765edd8223da" providerId="LiveId" clId="{58B882A3-B644-5946-9B6E-CB3EC4FF2271}" dt="2019-09-10T07:21:31.374" v="4448" actId="478"/>
          <ac:spMkLst>
            <pc:docMk/>
            <pc:sldMk cId="1146776180" sldId="302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31.374" v="4448" actId="478"/>
          <ac:spMkLst>
            <pc:docMk/>
            <pc:sldMk cId="1146776180" sldId="302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31.374" v="4448" actId="478"/>
          <ac:spMkLst>
            <pc:docMk/>
            <pc:sldMk cId="1146776180" sldId="302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6:08.948" v="4269" actId="20577"/>
          <ac:spMkLst>
            <pc:docMk/>
            <pc:sldMk cId="1146776180" sldId="302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32.080" v="4449"/>
          <ac:spMkLst>
            <pc:docMk/>
            <pc:sldMk cId="1146776180" sldId="302"/>
            <ac:spMk id="8" creationId="{A17A77E4-11BE-0144-BBE5-DAA4209788BC}"/>
          </ac:spMkLst>
        </pc:spChg>
        <pc:spChg chg="add">
          <ac:chgData name="Nicholas Car" userId="9200765edd8223da" providerId="LiveId" clId="{58B882A3-B644-5946-9B6E-CB3EC4FF2271}" dt="2019-09-10T07:21:32.080" v="4449"/>
          <ac:spMkLst>
            <pc:docMk/>
            <pc:sldMk cId="1146776180" sldId="302"/>
            <ac:spMk id="9" creationId="{7C442DA4-00D7-BE40-9FD5-80D2065C1A3C}"/>
          </ac:spMkLst>
        </pc:spChg>
        <pc:spChg chg="add">
          <ac:chgData name="Nicholas Car" userId="9200765edd8223da" providerId="LiveId" clId="{58B882A3-B644-5946-9B6E-CB3EC4FF2271}" dt="2019-09-10T07:21:32.080" v="4449"/>
          <ac:spMkLst>
            <pc:docMk/>
            <pc:sldMk cId="1146776180" sldId="302"/>
            <ac:spMk id="10" creationId="{5B73C79D-03BF-CF43-AD1F-B04C3FB1BE1B}"/>
          </ac:spMkLst>
        </pc:spChg>
      </pc:sldChg>
      <pc:sldChg chg="addSp delSp modSp add">
        <pc:chgData name="Nicholas Car" userId="9200765edd8223da" providerId="LiveId" clId="{58B882A3-B644-5946-9B6E-CB3EC4FF2271}" dt="2019-09-10T07:21:38.622" v="4451"/>
        <pc:sldMkLst>
          <pc:docMk/>
          <pc:sldMk cId="1435317872" sldId="303"/>
        </pc:sldMkLst>
        <pc:spChg chg="del">
          <ac:chgData name="Nicholas Car" userId="9200765edd8223da" providerId="LiveId" clId="{58B882A3-B644-5946-9B6E-CB3EC4FF2271}" dt="2019-09-10T07:21:38.008" v="4450" actId="478"/>
          <ac:spMkLst>
            <pc:docMk/>
            <pc:sldMk cId="1435317872" sldId="303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38.008" v="4450" actId="478"/>
          <ac:spMkLst>
            <pc:docMk/>
            <pc:sldMk cId="1435317872" sldId="303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38.008" v="4450" actId="478"/>
          <ac:spMkLst>
            <pc:docMk/>
            <pc:sldMk cId="1435317872" sldId="303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6:52.749" v="4354" actId="20577"/>
          <ac:spMkLst>
            <pc:docMk/>
            <pc:sldMk cId="1435317872" sldId="303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38.622" v="4451"/>
          <ac:spMkLst>
            <pc:docMk/>
            <pc:sldMk cId="1435317872" sldId="303"/>
            <ac:spMk id="8" creationId="{59F8568B-C71D-FA45-B6F9-935C9461B3E4}"/>
          </ac:spMkLst>
        </pc:spChg>
        <pc:spChg chg="add">
          <ac:chgData name="Nicholas Car" userId="9200765edd8223da" providerId="LiveId" clId="{58B882A3-B644-5946-9B6E-CB3EC4FF2271}" dt="2019-09-10T07:21:38.622" v="4451"/>
          <ac:spMkLst>
            <pc:docMk/>
            <pc:sldMk cId="1435317872" sldId="303"/>
            <ac:spMk id="9" creationId="{973B0EBF-69A2-D147-B69A-25BD1E2BBBE1}"/>
          </ac:spMkLst>
        </pc:spChg>
        <pc:spChg chg="add">
          <ac:chgData name="Nicholas Car" userId="9200765edd8223da" providerId="LiveId" clId="{58B882A3-B644-5946-9B6E-CB3EC4FF2271}" dt="2019-09-10T07:21:38.622" v="4451"/>
          <ac:spMkLst>
            <pc:docMk/>
            <pc:sldMk cId="1435317872" sldId="303"/>
            <ac:spMk id="10" creationId="{B4A001D3-9834-9346-A4B2-96588F85D11E}"/>
          </ac:spMkLst>
        </pc:spChg>
      </pc:sldChg>
      <pc:sldMasterChg chg="modSldLayout">
        <pc:chgData name="Nicholas Car" userId="9200765edd8223da" providerId="LiveId" clId="{58B882A3-B644-5946-9B6E-CB3EC4FF2271}" dt="2019-09-10T06:57:46.589" v="3808" actId="207"/>
        <pc:sldMasterMkLst>
          <pc:docMk/>
          <pc:sldMasterMk cId="2832948835" sldId="2147483648"/>
        </pc:sldMasterMkLst>
        <pc:sldLayoutChg chg="modSp">
          <pc:chgData name="Nicholas Car" userId="9200765edd8223da" providerId="LiveId" clId="{58B882A3-B644-5946-9B6E-CB3EC4FF2271}" dt="2019-09-10T06:57:46.589" v="3808" actId="207"/>
          <pc:sldLayoutMkLst>
            <pc:docMk/>
            <pc:sldMasterMk cId="2832948835" sldId="2147483648"/>
            <pc:sldLayoutMk cId="109762146" sldId="2147483652"/>
          </pc:sldLayoutMkLst>
          <pc:spChg chg="mod">
            <ac:chgData name="Nicholas Car" userId="9200765edd8223da" providerId="LiveId" clId="{58B882A3-B644-5946-9B6E-CB3EC4FF2271}" dt="2019-09-10T06:57:25.448" v="3805" actId="113"/>
            <ac:spMkLst>
              <pc:docMk/>
              <pc:sldMasterMk cId="2832948835" sldId="2147483648"/>
              <pc:sldLayoutMk cId="109762146" sldId="2147483652"/>
              <ac:spMk id="2" creationId="{DB2F44BD-F200-D04C-8852-ADB7DCD798AD}"/>
            </ac:spMkLst>
          </pc:spChg>
          <pc:spChg chg="mod">
            <ac:chgData name="Nicholas Car" userId="9200765edd8223da" providerId="LiveId" clId="{58B882A3-B644-5946-9B6E-CB3EC4FF2271}" dt="2019-09-10T03:13:20.615" v="782" actId="14100"/>
            <ac:spMkLst>
              <pc:docMk/>
              <pc:sldMasterMk cId="2832948835" sldId="2147483648"/>
              <pc:sldLayoutMk cId="109762146" sldId="2147483652"/>
              <ac:spMk id="5" creationId="{318CCEEA-D675-F846-9C27-ABEDB99A59FA}"/>
            </ac:spMkLst>
          </pc:spChg>
          <pc:spChg chg="mod">
            <ac:chgData name="Nicholas Car" userId="9200765edd8223da" providerId="LiveId" clId="{58B882A3-B644-5946-9B6E-CB3EC4FF2271}" dt="2019-09-10T03:13:23.181" v="783" actId="14100"/>
            <ac:spMkLst>
              <pc:docMk/>
              <pc:sldMasterMk cId="2832948835" sldId="2147483648"/>
              <pc:sldLayoutMk cId="109762146" sldId="2147483652"/>
              <ac:spMk id="8" creationId="{20A8190C-C8ED-594C-896F-72D154FA9FA5}"/>
            </ac:spMkLst>
          </pc:spChg>
          <pc:spChg chg="mod">
            <ac:chgData name="Nicholas Car" userId="9200765edd8223da" providerId="LiveId" clId="{58B882A3-B644-5946-9B6E-CB3EC4FF2271}" dt="2019-09-10T06:57:46.589" v="3808" actId="207"/>
            <ac:spMkLst>
              <pc:docMk/>
              <pc:sldMasterMk cId="2832948835" sldId="2147483648"/>
              <pc:sldLayoutMk cId="109762146" sldId="2147483652"/>
              <ac:spMk id="10" creationId="{C3715F03-2A33-2346-BDD6-441F3E6F4718}"/>
            </ac:spMkLst>
          </pc:spChg>
          <pc:picChg chg="mod">
            <ac:chgData name="Nicholas Car" userId="9200765edd8223da" providerId="LiveId" clId="{58B882A3-B644-5946-9B6E-CB3EC4FF2271}" dt="2019-09-10T03:12:29.294" v="777" actId="14100"/>
            <ac:picMkLst>
              <pc:docMk/>
              <pc:sldMasterMk cId="2832948835" sldId="2147483648"/>
              <pc:sldLayoutMk cId="109762146" sldId="2147483652"/>
              <ac:picMk id="9" creationId="{533D3897-8943-0A42-BEE8-DC562DC600F7}"/>
            </ac:picMkLst>
          </pc:picChg>
        </pc:sldLayoutChg>
      </pc:sldMasterChg>
    </pc:docChg>
  </pc:docChgLst>
  <pc:docChgLst>
    <pc:chgData name="Nicholas Car" userId="9200765edd8223da" providerId="LiveId" clId="{84E18E06-798C-C546-922E-AD0C8B3D4A73}"/>
    <pc:docChg chg="undo custSel addSld delSld modSld sldOrd">
      <pc:chgData name="Nicholas Car" userId="9200765edd8223da" providerId="LiveId" clId="{84E18E06-798C-C546-922E-AD0C8B3D4A73}" dt="2019-09-12T04:25:50.307" v="3901" actId="1076"/>
      <pc:docMkLst>
        <pc:docMk/>
      </pc:docMkLst>
      <pc:sldChg chg="modSp">
        <pc:chgData name="Nicholas Car" userId="9200765edd8223da" providerId="LiveId" clId="{84E18E06-798C-C546-922E-AD0C8B3D4A73}" dt="2019-09-11T18:31:28.692" v="201" actId="20577"/>
        <pc:sldMkLst>
          <pc:docMk/>
          <pc:sldMk cId="3404881410" sldId="278"/>
        </pc:sldMkLst>
        <pc:spChg chg="mod">
          <ac:chgData name="Nicholas Car" userId="9200765edd8223da" providerId="LiveId" clId="{84E18E06-798C-C546-922E-AD0C8B3D4A73}" dt="2019-09-11T18:31:28.692" v="201" actId="20577"/>
          <ac:spMkLst>
            <pc:docMk/>
            <pc:sldMk cId="3404881410" sldId="278"/>
            <ac:spMk id="3" creationId="{23F6EAEE-1B0C-0C47-94E7-D6CC668A9940}"/>
          </ac:spMkLst>
        </pc:spChg>
      </pc:sldChg>
      <pc:sldChg chg="addSp delSp modSp">
        <pc:chgData name="Nicholas Car" userId="9200765edd8223da" providerId="LiveId" clId="{84E18E06-798C-C546-922E-AD0C8B3D4A73}" dt="2019-09-11T18:42:19.122" v="535" actId="122"/>
        <pc:sldMkLst>
          <pc:docMk/>
          <pc:sldMk cId="3009583382" sldId="299"/>
        </pc:sldMkLst>
        <pc:spChg chg="mod">
          <ac:chgData name="Nicholas Car" userId="9200765edd8223da" providerId="LiveId" clId="{84E18E06-798C-C546-922E-AD0C8B3D4A73}" dt="2019-09-11T18:40:53.031" v="472" actId="313"/>
          <ac:spMkLst>
            <pc:docMk/>
            <pc:sldMk cId="3009583382" sldId="299"/>
            <ac:spMk id="2" creationId="{A6BEBA22-63D2-1641-B4AF-BCD16568839A}"/>
          </ac:spMkLst>
        </pc:spChg>
        <pc:spChg chg="del mod">
          <ac:chgData name="Nicholas Car" userId="9200765edd8223da" providerId="LiveId" clId="{84E18E06-798C-C546-922E-AD0C8B3D4A73}" dt="2019-09-11T18:38:35.106" v="392" actId="478"/>
          <ac:spMkLst>
            <pc:docMk/>
            <pc:sldMk cId="3009583382" sldId="299"/>
            <ac:spMk id="7" creationId="{4C9DB23A-AB4C-4E49-B539-4AC4A210D3B5}"/>
          </ac:spMkLst>
        </pc:spChg>
        <pc:spChg chg="mod">
          <ac:chgData name="Nicholas Car" userId="9200765edd8223da" providerId="LiveId" clId="{84E18E06-798C-C546-922E-AD0C8B3D4A73}" dt="2019-09-11T18:37:28.392" v="378" actId="1035"/>
          <ac:spMkLst>
            <pc:docMk/>
            <pc:sldMk cId="3009583382" sldId="299"/>
            <ac:spMk id="8" creationId="{9FD1B47C-02D6-DA44-848B-074C8D3FB039}"/>
          </ac:spMkLst>
        </pc:spChg>
        <pc:spChg chg="mod">
          <ac:chgData name="Nicholas Car" userId="9200765edd8223da" providerId="LiveId" clId="{84E18E06-798C-C546-922E-AD0C8B3D4A73}" dt="2019-09-11T18:37:28.392" v="378" actId="1035"/>
          <ac:spMkLst>
            <pc:docMk/>
            <pc:sldMk cId="3009583382" sldId="299"/>
            <ac:spMk id="9" creationId="{791CC127-41C8-F84E-96D2-3FC5CA85D4A0}"/>
          </ac:spMkLst>
        </pc:spChg>
        <pc:spChg chg="mod">
          <ac:chgData name="Nicholas Car" userId="9200765edd8223da" providerId="LiveId" clId="{84E18E06-798C-C546-922E-AD0C8B3D4A73}" dt="2019-09-11T18:37:28.392" v="378" actId="1035"/>
          <ac:spMkLst>
            <pc:docMk/>
            <pc:sldMk cId="3009583382" sldId="299"/>
            <ac:spMk id="10" creationId="{5BF32BFF-95B6-2D4C-B45D-C5B8701ED78A}"/>
          </ac:spMkLst>
        </pc:spChg>
        <pc:spChg chg="add mod">
          <ac:chgData name="Nicholas Car" userId="9200765edd8223da" providerId="LiveId" clId="{84E18E06-798C-C546-922E-AD0C8B3D4A73}" dt="2019-09-11T18:42:19.122" v="535" actId="122"/>
          <ac:spMkLst>
            <pc:docMk/>
            <pc:sldMk cId="3009583382" sldId="299"/>
            <ac:spMk id="23" creationId="{20F973D4-4169-B847-8228-080FC7A59118}"/>
          </ac:spMkLst>
        </pc:spChg>
        <pc:picChg chg="add del mod">
          <ac:chgData name="Nicholas Car" userId="9200765edd8223da" providerId="LiveId" clId="{84E18E06-798C-C546-922E-AD0C8B3D4A73}" dt="2019-09-11T18:37:12.313" v="358" actId="478"/>
          <ac:picMkLst>
            <pc:docMk/>
            <pc:sldMk cId="3009583382" sldId="299"/>
            <ac:picMk id="11" creationId="{85BA505D-E317-2A42-96D5-0C9291865723}"/>
          </ac:picMkLst>
        </pc:picChg>
        <pc:picChg chg="add mod">
          <ac:chgData name="Nicholas Car" userId="9200765edd8223da" providerId="LiveId" clId="{84E18E06-798C-C546-922E-AD0C8B3D4A73}" dt="2019-09-11T18:38:10.485" v="389" actId="1076"/>
          <ac:picMkLst>
            <pc:docMk/>
            <pc:sldMk cId="3009583382" sldId="299"/>
            <ac:picMk id="12" creationId="{D995B055-1E18-BF40-9197-B1EABA9BACC8}"/>
          </ac:picMkLst>
        </pc:picChg>
        <pc:picChg chg="add mod">
          <ac:chgData name="Nicholas Car" userId="9200765edd8223da" providerId="LiveId" clId="{84E18E06-798C-C546-922E-AD0C8B3D4A73}" dt="2019-09-11T18:38:07.860" v="388" actId="1076"/>
          <ac:picMkLst>
            <pc:docMk/>
            <pc:sldMk cId="3009583382" sldId="299"/>
            <ac:picMk id="13" creationId="{5FEE6CEE-5047-FE4D-B91E-202D0A72379A}"/>
          </ac:picMkLst>
        </pc:picChg>
        <pc:picChg chg="add mod">
          <ac:chgData name="Nicholas Car" userId="9200765edd8223da" providerId="LiveId" clId="{84E18E06-798C-C546-922E-AD0C8B3D4A73}" dt="2019-09-11T18:37:28.392" v="378" actId="1035"/>
          <ac:picMkLst>
            <pc:docMk/>
            <pc:sldMk cId="3009583382" sldId="299"/>
            <ac:picMk id="14" creationId="{969711B0-68D4-0B4A-9D62-64C985D373EA}"/>
          </ac:picMkLst>
        </pc:picChg>
        <pc:picChg chg="add del">
          <ac:chgData name="Nicholas Car" userId="9200765edd8223da" providerId="LiveId" clId="{84E18E06-798C-C546-922E-AD0C8B3D4A73}" dt="2019-09-11T18:36:14.039" v="338" actId="478"/>
          <ac:picMkLst>
            <pc:docMk/>
            <pc:sldMk cId="3009583382" sldId="299"/>
            <ac:picMk id="1026" creationId="{694D9335-9B28-FB44-AFC5-11985696CDA1}"/>
          </ac:picMkLst>
        </pc:picChg>
        <pc:picChg chg="add del mod">
          <ac:chgData name="Nicholas Car" userId="9200765edd8223da" providerId="LiveId" clId="{84E18E06-798C-C546-922E-AD0C8B3D4A73}" dt="2019-09-11T18:36:47.210" v="348" actId="478"/>
          <ac:picMkLst>
            <pc:docMk/>
            <pc:sldMk cId="3009583382" sldId="299"/>
            <ac:picMk id="1028" creationId="{C41965C6-6BAD-F044-9799-971BBC0F16B5}"/>
          </ac:picMkLst>
        </pc:picChg>
        <pc:cxnChg chg="add mod">
          <ac:chgData name="Nicholas Car" userId="9200765edd8223da" providerId="LiveId" clId="{84E18E06-798C-C546-922E-AD0C8B3D4A73}" dt="2019-09-11T18:38:30.363" v="391" actId="692"/>
          <ac:cxnSpMkLst>
            <pc:docMk/>
            <pc:sldMk cId="3009583382" sldId="299"/>
            <ac:cxnSpMk id="4" creationId="{8A3F2D4A-C993-6D4B-84C0-707AE2F55069}"/>
          </ac:cxnSpMkLst>
        </pc:cxnChg>
        <pc:cxnChg chg="add mod">
          <ac:chgData name="Nicholas Car" userId="9200765edd8223da" providerId="LiveId" clId="{84E18E06-798C-C546-922E-AD0C8B3D4A73}" dt="2019-09-11T18:38:30.363" v="391" actId="692"/>
          <ac:cxnSpMkLst>
            <pc:docMk/>
            <pc:sldMk cId="3009583382" sldId="299"/>
            <ac:cxnSpMk id="15" creationId="{B6984A34-2A7D-7C41-BADA-BD58505258BF}"/>
          </ac:cxnSpMkLst>
        </pc:cxnChg>
        <pc:cxnChg chg="add mod">
          <ac:chgData name="Nicholas Car" userId="9200765edd8223da" providerId="LiveId" clId="{84E18E06-798C-C546-922E-AD0C8B3D4A73}" dt="2019-09-11T18:38:30.363" v="391" actId="692"/>
          <ac:cxnSpMkLst>
            <pc:docMk/>
            <pc:sldMk cId="3009583382" sldId="299"/>
            <ac:cxnSpMk id="18" creationId="{5C37B3A9-A15D-5145-A353-2544FA444A25}"/>
          </ac:cxnSpMkLst>
        </pc:cxnChg>
      </pc:sldChg>
      <pc:sldChg chg="addSp delSp modSp">
        <pc:chgData name="Nicholas Car" userId="9200765edd8223da" providerId="LiveId" clId="{84E18E06-798C-C546-922E-AD0C8B3D4A73}" dt="2019-09-11T18:42:26.534" v="537" actId="122"/>
        <pc:sldMkLst>
          <pc:docMk/>
          <pc:sldMk cId="1915816714" sldId="300"/>
        </pc:sldMkLst>
        <pc:spChg chg="mod">
          <ac:chgData name="Nicholas Car" userId="9200765edd8223da" providerId="LiveId" clId="{84E18E06-798C-C546-922E-AD0C8B3D4A73}" dt="2019-09-11T18:40:48.025" v="467" actId="313"/>
          <ac:spMkLst>
            <pc:docMk/>
            <pc:sldMk cId="1915816714" sldId="300"/>
            <ac:spMk id="2" creationId="{A6BEBA22-63D2-1641-B4AF-BCD16568839A}"/>
          </ac:spMkLst>
        </pc:spChg>
        <pc:spChg chg="del">
          <ac:chgData name="Nicholas Car" userId="9200765edd8223da" providerId="LiveId" clId="{84E18E06-798C-C546-922E-AD0C8B3D4A73}" dt="2019-09-11T18:40:06.908" v="452" actId="478"/>
          <ac:spMkLst>
            <pc:docMk/>
            <pc:sldMk cId="1915816714" sldId="300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39:35.329" v="450" actId="478"/>
          <ac:spMkLst>
            <pc:docMk/>
            <pc:sldMk cId="1915816714" sldId="300"/>
            <ac:spMk id="8" creationId="{7219D2F0-6D44-7D48-B18B-0005F367F1FF}"/>
          </ac:spMkLst>
        </pc:spChg>
        <pc:spChg chg="del">
          <ac:chgData name="Nicholas Car" userId="9200765edd8223da" providerId="LiveId" clId="{84E18E06-798C-C546-922E-AD0C8B3D4A73}" dt="2019-09-11T18:39:35.329" v="450" actId="478"/>
          <ac:spMkLst>
            <pc:docMk/>
            <pc:sldMk cId="1915816714" sldId="300"/>
            <ac:spMk id="9" creationId="{5CB7F3D6-1D3D-8447-BE87-B5C27904E12D}"/>
          </ac:spMkLst>
        </pc:spChg>
        <pc:spChg chg="del">
          <ac:chgData name="Nicholas Car" userId="9200765edd8223da" providerId="LiveId" clId="{84E18E06-798C-C546-922E-AD0C8B3D4A73}" dt="2019-09-11T18:39:35.329" v="450" actId="478"/>
          <ac:spMkLst>
            <pc:docMk/>
            <pc:sldMk cId="1915816714" sldId="300"/>
            <ac:spMk id="10" creationId="{ED06F4DC-7CD5-9044-B27D-F2FF1841D125}"/>
          </ac:spMkLst>
        </pc:spChg>
        <pc:spChg chg="add">
          <ac:chgData name="Nicholas Car" userId="9200765edd8223da" providerId="LiveId" clId="{84E18E06-798C-C546-922E-AD0C8B3D4A73}" dt="2019-09-11T18:39:35.751" v="451"/>
          <ac:spMkLst>
            <pc:docMk/>
            <pc:sldMk cId="1915816714" sldId="300"/>
            <ac:spMk id="11" creationId="{DD75C490-D025-5D45-912E-2B5BC9696AB7}"/>
          </ac:spMkLst>
        </pc:spChg>
        <pc:spChg chg="add">
          <ac:chgData name="Nicholas Car" userId="9200765edd8223da" providerId="LiveId" clId="{84E18E06-798C-C546-922E-AD0C8B3D4A73}" dt="2019-09-11T18:39:35.751" v="451"/>
          <ac:spMkLst>
            <pc:docMk/>
            <pc:sldMk cId="1915816714" sldId="300"/>
            <ac:spMk id="12" creationId="{9CCAA23E-EFAD-D84B-8A46-70A2B45DAC20}"/>
          </ac:spMkLst>
        </pc:spChg>
        <pc:spChg chg="add">
          <ac:chgData name="Nicholas Car" userId="9200765edd8223da" providerId="LiveId" clId="{84E18E06-798C-C546-922E-AD0C8B3D4A73}" dt="2019-09-11T18:39:35.751" v="451"/>
          <ac:spMkLst>
            <pc:docMk/>
            <pc:sldMk cId="1915816714" sldId="300"/>
            <ac:spMk id="13" creationId="{9BC352C1-F402-C443-839D-4B4D44B90DD5}"/>
          </ac:spMkLst>
        </pc:spChg>
        <pc:spChg chg="add mod">
          <ac:chgData name="Nicholas Car" userId="9200765edd8223da" providerId="LiveId" clId="{84E18E06-798C-C546-922E-AD0C8B3D4A73}" dt="2019-09-11T18:42:26.534" v="537" actId="122"/>
          <ac:spMkLst>
            <pc:docMk/>
            <pc:sldMk cId="1915816714" sldId="300"/>
            <ac:spMk id="31" creationId="{C80D1387-6F37-2349-AC03-2D75C625F31A}"/>
          </ac:spMkLst>
        </pc:spChg>
        <pc:picChg chg="add mod">
          <ac:chgData name="Nicholas Car" userId="9200765edd8223da" providerId="LiveId" clId="{84E18E06-798C-C546-922E-AD0C8B3D4A73}" dt="2019-09-11T18:41:13.604" v="480" actId="1076"/>
          <ac:picMkLst>
            <pc:docMk/>
            <pc:sldMk cId="1915816714" sldId="300"/>
            <ac:picMk id="14" creationId="{9B04830C-856E-2543-9AD6-5797CC26F467}"/>
          </ac:picMkLst>
        </pc:picChg>
        <pc:picChg chg="add mod">
          <ac:chgData name="Nicholas Car" userId="9200765edd8223da" providerId="LiveId" clId="{84E18E06-798C-C546-922E-AD0C8B3D4A73}" dt="2019-09-11T18:40:34.212" v="458" actId="1076"/>
          <ac:picMkLst>
            <pc:docMk/>
            <pc:sldMk cId="1915816714" sldId="300"/>
            <ac:picMk id="15" creationId="{7A59AC28-CB1C-D04B-A09E-B98125307182}"/>
          </ac:picMkLst>
        </pc:picChg>
        <pc:picChg chg="add mod">
          <ac:chgData name="Nicholas Car" userId="9200765edd8223da" providerId="LiveId" clId="{84E18E06-798C-C546-922E-AD0C8B3D4A73}" dt="2019-09-11T18:40:38.755" v="461" actId="1076"/>
          <ac:picMkLst>
            <pc:docMk/>
            <pc:sldMk cId="1915816714" sldId="300"/>
            <ac:picMk id="16" creationId="{BA19177A-913B-714B-A3D3-E655D2D514F8}"/>
          </ac:picMkLst>
        </pc:picChg>
        <pc:picChg chg="add mod">
          <ac:chgData name="Nicholas Car" userId="9200765edd8223da" providerId="LiveId" clId="{84E18E06-798C-C546-922E-AD0C8B3D4A73}" dt="2019-09-11T18:40:31.525" v="455" actId="1076"/>
          <ac:picMkLst>
            <pc:docMk/>
            <pc:sldMk cId="1915816714" sldId="300"/>
            <ac:picMk id="3074" creationId="{BFFC85ED-04ED-3848-B8E8-0398A04DA501}"/>
          </ac:picMkLst>
        </pc:picChg>
        <pc:cxnChg chg="add mod">
          <ac:chgData name="Nicholas Car" userId="9200765edd8223da" providerId="LiveId" clId="{84E18E06-798C-C546-922E-AD0C8B3D4A73}" dt="2019-09-11T18:41:01.404" v="473" actId="14100"/>
          <ac:cxnSpMkLst>
            <pc:docMk/>
            <pc:sldMk cId="1915816714" sldId="300"/>
            <ac:cxnSpMk id="17" creationId="{2C0040DD-4558-034E-A75B-ED8EB435588A}"/>
          </ac:cxnSpMkLst>
        </pc:cxnChg>
        <pc:cxnChg chg="add mod">
          <ac:chgData name="Nicholas Car" userId="9200765edd8223da" providerId="LiveId" clId="{84E18E06-798C-C546-922E-AD0C8B3D4A73}" dt="2019-09-11T18:41:07.277" v="476" actId="14100"/>
          <ac:cxnSpMkLst>
            <pc:docMk/>
            <pc:sldMk cId="1915816714" sldId="300"/>
            <ac:cxnSpMk id="18" creationId="{EDAC16B6-4578-E846-B1EB-4B61FB34A953}"/>
          </ac:cxnSpMkLst>
        </pc:cxnChg>
        <pc:cxnChg chg="add mod">
          <ac:chgData name="Nicholas Car" userId="9200765edd8223da" providerId="LiveId" clId="{84E18E06-798C-C546-922E-AD0C8B3D4A73}" dt="2019-09-11T18:41:19.567" v="482" actId="14100"/>
          <ac:cxnSpMkLst>
            <pc:docMk/>
            <pc:sldMk cId="1915816714" sldId="300"/>
            <ac:cxnSpMk id="19" creationId="{E0EA7FD4-D0E7-284D-990A-54210952F4D3}"/>
          </ac:cxnSpMkLst>
        </pc:cxnChg>
        <pc:cxnChg chg="add mod">
          <ac:chgData name="Nicholas Car" userId="9200765edd8223da" providerId="LiveId" clId="{84E18E06-798C-C546-922E-AD0C8B3D4A73}" dt="2019-09-11T18:41:26.337" v="485" actId="14100"/>
          <ac:cxnSpMkLst>
            <pc:docMk/>
            <pc:sldMk cId="1915816714" sldId="300"/>
            <ac:cxnSpMk id="22" creationId="{C9DC8E1E-80BE-224A-B876-0B7651AE3024}"/>
          </ac:cxnSpMkLst>
        </pc:cxnChg>
        <pc:cxnChg chg="add mod">
          <ac:chgData name="Nicholas Car" userId="9200765edd8223da" providerId="LiveId" clId="{84E18E06-798C-C546-922E-AD0C8B3D4A73}" dt="2019-09-11T18:41:34.341" v="488" actId="14100"/>
          <ac:cxnSpMkLst>
            <pc:docMk/>
            <pc:sldMk cId="1915816714" sldId="300"/>
            <ac:cxnSpMk id="25" creationId="{0B3D4806-7CA2-2144-B46C-681B91A15DA9}"/>
          </ac:cxnSpMkLst>
        </pc:cxnChg>
        <pc:cxnChg chg="add mod">
          <ac:chgData name="Nicholas Car" userId="9200765edd8223da" providerId="LiveId" clId="{84E18E06-798C-C546-922E-AD0C8B3D4A73}" dt="2019-09-11T18:41:40.457" v="491" actId="14100"/>
          <ac:cxnSpMkLst>
            <pc:docMk/>
            <pc:sldMk cId="1915816714" sldId="300"/>
            <ac:cxnSpMk id="28" creationId="{B3EE2A8C-E910-FB45-A6EA-27719595FB5B}"/>
          </ac:cxnSpMkLst>
        </pc:cxnChg>
      </pc:sldChg>
      <pc:sldChg chg="addSp delSp modSp">
        <pc:chgData name="Nicholas Car" userId="9200765edd8223da" providerId="LiveId" clId="{84E18E06-798C-C546-922E-AD0C8B3D4A73}" dt="2019-09-12T04:10:50.839" v="3545" actId="14100"/>
        <pc:sldMkLst>
          <pc:docMk/>
          <pc:sldMk cId="979892381" sldId="301"/>
        </pc:sldMkLst>
        <pc:spChg chg="mod">
          <ac:chgData name="Nicholas Car" userId="9200765edd8223da" providerId="LiveId" clId="{84E18E06-798C-C546-922E-AD0C8B3D4A73}" dt="2019-09-11T18:48:41.135" v="616" actId="20577"/>
          <ac:spMkLst>
            <pc:docMk/>
            <pc:sldMk cId="979892381" sldId="301"/>
            <ac:spMk id="2" creationId="{A6BEBA22-63D2-1641-B4AF-BCD16568839A}"/>
          </ac:spMkLst>
        </pc:spChg>
        <pc:spChg chg="add mod">
          <ac:chgData name="Nicholas Car" userId="9200765edd8223da" providerId="LiveId" clId="{84E18E06-798C-C546-922E-AD0C8B3D4A73}" dt="2019-09-11T18:48:30.013" v="605" actId="1076"/>
          <ac:spMkLst>
            <pc:docMk/>
            <pc:sldMk cId="979892381" sldId="301"/>
            <ac:spMk id="3" creationId="{36FCC559-AD12-D942-A31F-78BF02049727}"/>
          </ac:spMkLst>
        </pc:spChg>
        <pc:spChg chg="del">
          <ac:chgData name="Nicholas Car" userId="9200765edd8223da" providerId="LiveId" clId="{84E18E06-798C-C546-922E-AD0C8B3D4A73}" dt="2019-09-11T18:45:35.840" v="572" actId="478"/>
          <ac:spMkLst>
            <pc:docMk/>
            <pc:sldMk cId="979892381" sldId="301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46:01.067" v="575" actId="478"/>
          <ac:spMkLst>
            <pc:docMk/>
            <pc:sldMk cId="979892381" sldId="301"/>
            <ac:spMk id="8" creationId="{C4420149-5EDF-FC45-AAA0-B4D283065CFB}"/>
          </ac:spMkLst>
        </pc:spChg>
        <pc:spChg chg="del">
          <ac:chgData name="Nicholas Car" userId="9200765edd8223da" providerId="LiveId" clId="{84E18E06-798C-C546-922E-AD0C8B3D4A73}" dt="2019-09-11T18:46:01.067" v="575" actId="478"/>
          <ac:spMkLst>
            <pc:docMk/>
            <pc:sldMk cId="979892381" sldId="301"/>
            <ac:spMk id="9" creationId="{B2217FB1-A301-F542-98FA-29FD7C2E3F02}"/>
          </ac:spMkLst>
        </pc:spChg>
        <pc:spChg chg="del">
          <ac:chgData name="Nicholas Car" userId="9200765edd8223da" providerId="LiveId" clId="{84E18E06-798C-C546-922E-AD0C8B3D4A73}" dt="2019-09-11T18:46:01.067" v="575" actId="478"/>
          <ac:spMkLst>
            <pc:docMk/>
            <pc:sldMk cId="979892381" sldId="301"/>
            <ac:spMk id="10" creationId="{5DEB1CF0-D21E-D84D-B757-9A9015EB7189}"/>
          </ac:spMkLst>
        </pc:spChg>
        <pc:spChg chg="add">
          <ac:chgData name="Nicholas Car" userId="9200765edd8223da" providerId="LiveId" clId="{84E18E06-798C-C546-922E-AD0C8B3D4A73}" dt="2019-09-11T18:46:09.972" v="576"/>
          <ac:spMkLst>
            <pc:docMk/>
            <pc:sldMk cId="979892381" sldId="301"/>
            <ac:spMk id="17" creationId="{6E4B8D2B-861F-D74A-B4B1-231B90963FB1}"/>
          </ac:spMkLst>
        </pc:spChg>
        <pc:spChg chg="add">
          <ac:chgData name="Nicholas Car" userId="9200765edd8223da" providerId="LiveId" clId="{84E18E06-798C-C546-922E-AD0C8B3D4A73}" dt="2019-09-11T18:46:09.972" v="576"/>
          <ac:spMkLst>
            <pc:docMk/>
            <pc:sldMk cId="979892381" sldId="301"/>
            <ac:spMk id="18" creationId="{4494CA14-DF75-3B4C-BEF3-AF000CF1CB35}"/>
          </ac:spMkLst>
        </pc:spChg>
        <pc:spChg chg="add">
          <ac:chgData name="Nicholas Car" userId="9200765edd8223da" providerId="LiveId" clId="{84E18E06-798C-C546-922E-AD0C8B3D4A73}" dt="2019-09-11T18:46:09.972" v="576"/>
          <ac:spMkLst>
            <pc:docMk/>
            <pc:sldMk cId="979892381" sldId="301"/>
            <ac:spMk id="19" creationId="{3936200C-A53D-ED45-B292-8752A6AC6E93}"/>
          </ac:spMkLst>
        </pc:spChg>
        <pc:spChg chg="add mod">
          <ac:chgData name="Nicholas Car" userId="9200765edd8223da" providerId="LiveId" clId="{84E18E06-798C-C546-922E-AD0C8B3D4A73}" dt="2019-09-11T18:50:20.951" v="673" actId="1076"/>
          <ac:spMkLst>
            <pc:docMk/>
            <pc:sldMk cId="979892381" sldId="301"/>
            <ac:spMk id="33" creationId="{E05E8E09-1BF0-1F46-8D0F-B79AFE0F4299}"/>
          </ac:spMkLst>
        </pc:spChg>
        <pc:picChg chg="add del">
          <ac:chgData name="Nicholas Car" userId="9200765edd8223da" providerId="LiveId" clId="{84E18E06-798C-C546-922E-AD0C8B3D4A73}" dt="2019-09-11T18:46:12.519" v="577" actId="478"/>
          <ac:picMkLst>
            <pc:docMk/>
            <pc:sldMk cId="979892381" sldId="301"/>
            <ac:picMk id="20" creationId="{CEFD5D38-FD8C-9F46-B158-1E15469DBDE5}"/>
          </ac:picMkLst>
        </pc:picChg>
        <pc:picChg chg="add del">
          <ac:chgData name="Nicholas Car" userId="9200765edd8223da" providerId="LiveId" clId="{84E18E06-798C-C546-922E-AD0C8B3D4A73}" dt="2019-09-11T18:46:14.680" v="579" actId="478"/>
          <ac:picMkLst>
            <pc:docMk/>
            <pc:sldMk cId="979892381" sldId="301"/>
            <ac:picMk id="21" creationId="{ADB6F349-7B9E-3A42-B596-E892FFFEB3F6}"/>
          </ac:picMkLst>
        </pc:picChg>
        <pc:picChg chg="add del">
          <ac:chgData name="Nicholas Car" userId="9200765edd8223da" providerId="LiveId" clId="{84E18E06-798C-C546-922E-AD0C8B3D4A73}" dt="2019-09-11T18:46:13.534" v="578" actId="478"/>
          <ac:picMkLst>
            <pc:docMk/>
            <pc:sldMk cId="979892381" sldId="301"/>
            <ac:picMk id="22" creationId="{A413716F-04E4-3C42-AFE1-4581BB0D784D}"/>
          </ac:picMkLst>
        </pc:picChg>
        <pc:picChg chg="add del">
          <ac:chgData name="Nicholas Car" userId="9200765edd8223da" providerId="LiveId" clId="{84E18E06-798C-C546-922E-AD0C8B3D4A73}" dt="2019-09-11T18:46:34.013" v="589" actId="478"/>
          <ac:picMkLst>
            <pc:docMk/>
            <pc:sldMk cId="979892381" sldId="301"/>
            <ac:picMk id="23" creationId="{5929EAB1-3524-2744-971B-E819079E5DEF}"/>
          </ac:picMkLst>
        </pc:picChg>
        <pc:picChg chg="add mod">
          <ac:chgData name="Nicholas Car" userId="9200765edd8223da" providerId="LiveId" clId="{84E18E06-798C-C546-922E-AD0C8B3D4A73}" dt="2019-09-11T18:46:28.327" v="584" actId="1076"/>
          <ac:picMkLst>
            <pc:docMk/>
            <pc:sldMk cId="979892381" sldId="301"/>
            <ac:picMk id="30" creationId="{D437732B-7E1C-3345-9812-D3D7209726F8}"/>
          </ac:picMkLst>
        </pc:picChg>
        <pc:picChg chg="add mod">
          <ac:chgData name="Nicholas Car" userId="9200765edd8223da" providerId="LiveId" clId="{84E18E06-798C-C546-922E-AD0C8B3D4A73}" dt="2019-09-11T18:46:31.103" v="586" actId="1076"/>
          <ac:picMkLst>
            <pc:docMk/>
            <pc:sldMk cId="979892381" sldId="301"/>
            <ac:picMk id="31" creationId="{B0D9366A-1E98-BE45-B340-F89283DCEA7C}"/>
          </ac:picMkLst>
        </pc:picChg>
        <pc:picChg chg="add mod">
          <ac:chgData name="Nicholas Car" userId="9200765edd8223da" providerId="LiveId" clId="{84E18E06-798C-C546-922E-AD0C8B3D4A73}" dt="2019-09-11T18:46:36.339" v="590" actId="1076"/>
          <ac:picMkLst>
            <pc:docMk/>
            <pc:sldMk cId="979892381" sldId="301"/>
            <ac:picMk id="32" creationId="{78A63045-7D91-B244-BABC-1C08588F6A48}"/>
          </ac:picMkLst>
        </pc:picChg>
        <pc:picChg chg="add mod">
          <ac:chgData name="Nicholas Car" userId="9200765edd8223da" providerId="LiveId" clId="{84E18E06-798C-C546-922E-AD0C8B3D4A73}" dt="2019-09-11T18:46:41.162" v="591" actId="1076"/>
          <ac:picMkLst>
            <pc:docMk/>
            <pc:sldMk cId="979892381" sldId="301"/>
            <ac:picMk id="6146" creationId="{FF386F8F-32EE-A048-83B3-BD8FCE68216A}"/>
          </ac:picMkLst>
        </pc:pic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1" creationId="{D034A409-828E-8649-872F-3794BB946DE6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2" creationId="{80F06C46-0331-2846-8778-358670E51B4B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3" creationId="{2D3D724D-1C7D-F243-955E-1495074A1353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4" creationId="{7059CDEC-A83F-C746-8D80-0CE2358CC8D8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5" creationId="{8AA7EC13-C35B-7246-B84D-B7B305F7D6FF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6" creationId="{968462EE-4DD7-9B43-B7CF-394303B2F76A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4" creationId="{45C778BA-F580-D04A-BDF0-F0B11649D61E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5" creationId="{50CF8F81-77E7-A040-B684-E2254762058C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6" creationId="{65FE83F5-D615-F14B-A8A7-FACED9659F09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7" creationId="{C44AB7AE-2DAA-6F43-A23C-0530B0772D99}"/>
          </ac:cxnSpMkLst>
        </pc:cxnChg>
        <pc:cxnChg chg="add mod">
          <ac:chgData name="Nicholas Car" userId="9200765edd8223da" providerId="LiveId" clId="{84E18E06-798C-C546-922E-AD0C8B3D4A73}" dt="2019-09-12T04:10:50.839" v="3545" actId="14100"/>
          <ac:cxnSpMkLst>
            <pc:docMk/>
            <pc:sldMk cId="979892381" sldId="301"/>
            <ac:cxnSpMk id="28" creationId="{C8DEA592-FF1A-4542-9C41-02D15C1786E2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9" creationId="{69442865-C7B8-D148-A51C-59BF33AF65A0}"/>
          </ac:cxnSpMkLst>
        </pc:cxnChg>
      </pc:sldChg>
      <pc:sldChg chg="addSp delSp modSp">
        <pc:chgData name="Nicholas Car" userId="9200765edd8223da" providerId="LiveId" clId="{84E18E06-798C-C546-922E-AD0C8B3D4A73}" dt="2019-09-11T18:50:44.433" v="727" actId="14100"/>
        <pc:sldMkLst>
          <pc:docMk/>
          <pc:sldMk cId="1146776180" sldId="302"/>
        </pc:sldMkLst>
        <pc:spChg chg="mod">
          <ac:chgData name="Nicholas Car" userId="9200765edd8223da" providerId="LiveId" clId="{84E18E06-798C-C546-922E-AD0C8B3D4A73}" dt="2019-09-11T18:48:51.543" v="628" actId="5793"/>
          <ac:spMkLst>
            <pc:docMk/>
            <pc:sldMk cId="1146776180" sldId="302"/>
            <ac:spMk id="2" creationId="{A6BEBA22-63D2-1641-B4AF-BCD16568839A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8" creationId="{A17A77E4-11BE-0144-BBE5-DAA4209788BC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9" creationId="{7C442DA4-00D7-BE40-9FD5-80D2065C1A3C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10" creationId="{5B73C79D-03BF-CF43-AD1F-B04C3FB1BE1B}"/>
          </ac:spMkLst>
        </pc:spChg>
        <pc:spChg chg="add">
          <ac:chgData name="Nicholas Car" userId="9200765edd8223da" providerId="LiveId" clId="{84E18E06-798C-C546-922E-AD0C8B3D4A73}" dt="2019-09-11T18:49:02.644" v="630"/>
          <ac:spMkLst>
            <pc:docMk/>
            <pc:sldMk cId="1146776180" sldId="302"/>
            <ac:spMk id="12" creationId="{DB5BBE38-0397-0743-AAA1-029DE624FF11}"/>
          </ac:spMkLst>
        </pc:spChg>
        <pc:spChg chg="add">
          <ac:chgData name="Nicholas Car" userId="9200765edd8223da" providerId="LiveId" clId="{84E18E06-798C-C546-922E-AD0C8B3D4A73}" dt="2019-09-11T18:49:02.644" v="630"/>
          <ac:spMkLst>
            <pc:docMk/>
            <pc:sldMk cId="1146776180" sldId="302"/>
            <ac:spMk id="13" creationId="{6A96480B-1259-2747-97C7-F2F538C6334F}"/>
          </ac:spMkLst>
        </pc:spChg>
        <pc:spChg chg="add">
          <ac:chgData name="Nicholas Car" userId="9200765edd8223da" providerId="LiveId" clId="{84E18E06-798C-C546-922E-AD0C8B3D4A73}" dt="2019-09-11T18:49:02.644" v="630"/>
          <ac:spMkLst>
            <pc:docMk/>
            <pc:sldMk cId="1146776180" sldId="302"/>
            <ac:spMk id="14" creationId="{305DEE88-CFBC-FE40-8060-32540B5CD0DA}"/>
          </ac:spMkLst>
        </pc:spChg>
        <pc:spChg chg="add mod">
          <ac:chgData name="Nicholas Car" userId="9200765edd8223da" providerId="LiveId" clId="{84E18E06-798C-C546-922E-AD0C8B3D4A73}" dt="2019-09-11T18:50:44.433" v="727" actId="14100"/>
          <ac:spMkLst>
            <pc:docMk/>
            <pc:sldMk cId="1146776180" sldId="302"/>
            <ac:spMk id="24" creationId="{CB705170-4609-9C45-A15E-38D2C22F0481}"/>
          </ac:spMkLst>
        </pc:spChg>
        <pc:picChg chg="add del">
          <ac:chgData name="Nicholas Car" userId="9200765edd8223da" providerId="LiveId" clId="{84E18E06-798C-C546-922E-AD0C8B3D4A73}" dt="2019-09-11T18:49:37.980" v="633" actId="478"/>
          <ac:picMkLst>
            <pc:docMk/>
            <pc:sldMk cId="1146776180" sldId="302"/>
            <ac:picMk id="11" creationId="{492B4ABF-0C1A-7741-AA02-E139E576C7AF}"/>
          </ac:picMkLst>
        </pc:picChg>
        <pc:picChg chg="add del">
          <ac:chgData name="Nicholas Car" userId="9200765edd8223da" providerId="LiveId" clId="{84E18E06-798C-C546-922E-AD0C8B3D4A73}" dt="2019-09-11T18:49:36.470" v="631" actId="478"/>
          <ac:picMkLst>
            <pc:docMk/>
            <pc:sldMk cId="1146776180" sldId="302"/>
            <ac:picMk id="21" creationId="{6D4CC2ED-DA8E-7548-A22A-B3B906E63428}"/>
          </ac:picMkLst>
        </pc:picChg>
        <pc:picChg chg="add del">
          <ac:chgData name="Nicholas Car" userId="9200765edd8223da" providerId="LiveId" clId="{84E18E06-798C-C546-922E-AD0C8B3D4A73}" dt="2019-09-11T18:49:37.390" v="632" actId="478"/>
          <ac:picMkLst>
            <pc:docMk/>
            <pc:sldMk cId="1146776180" sldId="302"/>
            <ac:picMk id="22" creationId="{EF71D176-641B-434A-88A9-F984FE36A2B9}"/>
          </ac:picMkLst>
        </pc:picChg>
        <pc:picChg chg="add del">
          <ac:chgData name="Nicholas Car" userId="9200765edd8223da" providerId="LiveId" clId="{84E18E06-798C-C546-922E-AD0C8B3D4A73}" dt="2019-09-11T18:49:38.731" v="634" actId="478"/>
          <ac:picMkLst>
            <pc:docMk/>
            <pc:sldMk cId="1146776180" sldId="302"/>
            <ac:picMk id="23" creationId="{1148EE24-5DDA-F647-A1F5-0A81D1163477}"/>
          </ac:picMkLst>
        </pc:picChg>
        <pc:picChg chg="add mod">
          <ac:chgData name="Nicholas Car" userId="9200765edd8223da" providerId="LiveId" clId="{84E18E06-798C-C546-922E-AD0C8B3D4A73}" dt="2019-09-11T18:49:50.767" v="640" actId="1076"/>
          <ac:picMkLst>
            <pc:docMk/>
            <pc:sldMk cId="1146776180" sldId="302"/>
            <ac:picMk id="7170" creationId="{7D53744E-A066-A140-B76A-F51C476F24C4}"/>
          </ac:picMkLst>
        </pc:picChg>
        <pc:cxnChg chg="add">
          <ac:chgData name="Nicholas Car" userId="9200765edd8223da" providerId="LiveId" clId="{84E18E06-798C-C546-922E-AD0C8B3D4A73}" dt="2019-09-11T18:49:02.644" v="630"/>
          <ac:cxnSpMkLst>
            <pc:docMk/>
            <pc:sldMk cId="1146776180" sldId="302"/>
            <ac:cxnSpMk id="15" creationId="{D2107D5C-74EC-9F46-BB63-C61507A57C3D}"/>
          </ac:cxnSpMkLst>
        </pc:cxnChg>
        <pc:cxnChg chg="add del mod">
          <ac:chgData name="Nicholas Car" userId="9200765edd8223da" providerId="LiveId" clId="{84E18E06-798C-C546-922E-AD0C8B3D4A73}" dt="2019-09-11T18:49:45.151" v="637" actId="478"/>
          <ac:cxnSpMkLst>
            <pc:docMk/>
            <pc:sldMk cId="1146776180" sldId="302"/>
            <ac:cxnSpMk id="16" creationId="{E324251A-C150-2D48-8145-CA23235CFEC8}"/>
          </ac:cxnSpMkLst>
        </pc:cxnChg>
        <pc:cxnChg chg="add del mod">
          <ac:chgData name="Nicholas Car" userId="9200765edd8223da" providerId="LiveId" clId="{84E18E06-798C-C546-922E-AD0C8B3D4A73}" dt="2019-09-11T18:49:47.385" v="639" actId="478"/>
          <ac:cxnSpMkLst>
            <pc:docMk/>
            <pc:sldMk cId="1146776180" sldId="302"/>
            <ac:cxnSpMk id="17" creationId="{316D50F8-B4BD-C945-8476-D7D7312248E4}"/>
          </ac:cxnSpMkLst>
        </pc:cxnChg>
        <pc:cxnChg chg="add">
          <ac:chgData name="Nicholas Car" userId="9200765edd8223da" providerId="LiveId" clId="{84E18E06-798C-C546-922E-AD0C8B3D4A73}" dt="2019-09-11T18:49:02.644" v="630"/>
          <ac:cxnSpMkLst>
            <pc:docMk/>
            <pc:sldMk cId="1146776180" sldId="302"/>
            <ac:cxnSpMk id="18" creationId="{C1C96AC5-FD99-8448-B375-43EDCE7172EE}"/>
          </ac:cxnSpMkLst>
        </pc:cxnChg>
        <pc:cxnChg chg="add del mod">
          <ac:chgData name="Nicholas Car" userId="9200765edd8223da" providerId="LiveId" clId="{84E18E06-798C-C546-922E-AD0C8B3D4A73}" dt="2019-09-11T18:49:46.466" v="638" actId="478"/>
          <ac:cxnSpMkLst>
            <pc:docMk/>
            <pc:sldMk cId="1146776180" sldId="302"/>
            <ac:cxnSpMk id="19" creationId="{786F90FB-831F-CD44-800C-593F1F28B5CF}"/>
          </ac:cxnSpMkLst>
        </pc:cxnChg>
        <pc:cxnChg chg="add">
          <ac:chgData name="Nicholas Car" userId="9200765edd8223da" providerId="LiveId" clId="{84E18E06-798C-C546-922E-AD0C8B3D4A73}" dt="2019-09-11T18:49:02.644" v="630"/>
          <ac:cxnSpMkLst>
            <pc:docMk/>
            <pc:sldMk cId="1146776180" sldId="302"/>
            <ac:cxnSpMk id="20" creationId="{496F4B19-5E09-C245-97F3-7BC11DE7CD5E}"/>
          </ac:cxnSpMkLst>
        </pc:cxnChg>
      </pc:sldChg>
      <pc:sldChg chg="addSp delSp modSp">
        <pc:chgData name="Nicholas Car" userId="9200765edd8223da" providerId="LiveId" clId="{84E18E06-798C-C546-922E-AD0C8B3D4A73}" dt="2019-09-11T18:55:44.659" v="890" actId="20577"/>
        <pc:sldMkLst>
          <pc:docMk/>
          <pc:sldMk cId="1435317872" sldId="303"/>
        </pc:sldMkLst>
        <pc:spChg chg="mod">
          <ac:chgData name="Nicholas Car" userId="9200765edd8223da" providerId="LiveId" clId="{84E18E06-798C-C546-922E-AD0C8B3D4A73}" dt="2019-09-11T18:51:07.713" v="741" actId="20577"/>
          <ac:spMkLst>
            <pc:docMk/>
            <pc:sldMk cId="1435317872" sldId="303"/>
            <ac:spMk id="2" creationId="{A6BEBA22-63D2-1641-B4AF-BCD16568839A}"/>
          </ac:spMkLst>
        </pc:spChg>
        <pc:spChg chg="del">
          <ac:chgData name="Nicholas Car" userId="9200765edd8223da" providerId="LiveId" clId="{84E18E06-798C-C546-922E-AD0C8B3D4A73}" dt="2019-09-11T18:51:10.676" v="742" actId="478"/>
          <ac:spMkLst>
            <pc:docMk/>
            <pc:sldMk cId="1435317872" sldId="303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51:02.594" v="728" actId="478"/>
          <ac:spMkLst>
            <pc:docMk/>
            <pc:sldMk cId="1435317872" sldId="303"/>
            <ac:spMk id="8" creationId="{59F8568B-C71D-FA45-B6F9-935C9461B3E4}"/>
          </ac:spMkLst>
        </pc:spChg>
        <pc:spChg chg="del">
          <ac:chgData name="Nicholas Car" userId="9200765edd8223da" providerId="LiveId" clId="{84E18E06-798C-C546-922E-AD0C8B3D4A73}" dt="2019-09-11T18:51:02.594" v="728" actId="478"/>
          <ac:spMkLst>
            <pc:docMk/>
            <pc:sldMk cId="1435317872" sldId="303"/>
            <ac:spMk id="9" creationId="{973B0EBF-69A2-D147-B69A-25BD1E2BBBE1}"/>
          </ac:spMkLst>
        </pc:spChg>
        <pc:spChg chg="del">
          <ac:chgData name="Nicholas Car" userId="9200765edd8223da" providerId="LiveId" clId="{84E18E06-798C-C546-922E-AD0C8B3D4A73}" dt="2019-09-11T18:51:02.594" v="728" actId="478"/>
          <ac:spMkLst>
            <pc:docMk/>
            <pc:sldMk cId="1435317872" sldId="303"/>
            <ac:spMk id="10" creationId="{B4A001D3-9834-9346-A4B2-96588F85D11E}"/>
          </ac:spMkLst>
        </pc:spChg>
        <pc:spChg chg="add">
          <ac:chgData name="Nicholas Car" userId="9200765edd8223da" providerId="LiveId" clId="{84E18E06-798C-C546-922E-AD0C8B3D4A73}" dt="2019-09-11T18:51:03.720" v="729"/>
          <ac:spMkLst>
            <pc:docMk/>
            <pc:sldMk cId="1435317872" sldId="303"/>
            <ac:spMk id="11" creationId="{56C376CC-23BF-644E-934F-0CC827A8441B}"/>
          </ac:spMkLst>
        </pc:spChg>
        <pc:spChg chg="add">
          <ac:chgData name="Nicholas Car" userId="9200765edd8223da" providerId="LiveId" clId="{84E18E06-798C-C546-922E-AD0C8B3D4A73}" dt="2019-09-11T18:51:03.720" v="729"/>
          <ac:spMkLst>
            <pc:docMk/>
            <pc:sldMk cId="1435317872" sldId="303"/>
            <ac:spMk id="12" creationId="{77F26369-50CD-664F-8509-F6DAE24B0C5F}"/>
          </ac:spMkLst>
        </pc:spChg>
        <pc:spChg chg="add">
          <ac:chgData name="Nicholas Car" userId="9200765edd8223da" providerId="LiveId" clId="{84E18E06-798C-C546-922E-AD0C8B3D4A73}" dt="2019-09-11T18:51:03.720" v="729"/>
          <ac:spMkLst>
            <pc:docMk/>
            <pc:sldMk cId="1435317872" sldId="303"/>
            <ac:spMk id="13" creationId="{046E51A2-439B-114D-930C-4EBBFDED6881}"/>
          </ac:spMkLst>
        </pc:spChg>
        <pc:spChg chg="add mod">
          <ac:chgData name="Nicholas Car" userId="9200765edd8223da" providerId="LiveId" clId="{84E18E06-798C-C546-922E-AD0C8B3D4A73}" dt="2019-09-11T18:51:45.118" v="752" actId="1076"/>
          <ac:spMkLst>
            <pc:docMk/>
            <pc:sldMk cId="1435317872" sldId="303"/>
            <ac:spMk id="14" creationId="{74E3469A-D15E-984A-8DD1-6DDA6C0E0CC0}"/>
          </ac:spMkLst>
        </pc:spChg>
        <pc:spChg chg="add mod">
          <ac:chgData name="Nicholas Car" userId="9200765edd8223da" providerId="LiveId" clId="{84E18E06-798C-C546-922E-AD0C8B3D4A73}" dt="2019-09-11T18:55:44.659" v="890" actId="20577"/>
          <ac:spMkLst>
            <pc:docMk/>
            <pc:sldMk cId="1435317872" sldId="303"/>
            <ac:spMk id="31" creationId="{3A536E25-7055-D74F-9295-8E49688997E9}"/>
          </ac:spMkLst>
        </pc:spChg>
        <pc:picChg chg="add mod">
          <ac:chgData name="Nicholas Car" userId="9200765edd8223da" providerId="LiveId" clId="{84E18E06-798C-C546-922E-AD0C8B3D4A73}" dt="2019-09-11T18:51:42.935" v="751" actId="1076"/>
          <ac:picMkLst>
            <pc:docMk/>
            <pc:sldMk cId="1435317872" sldId="303"/>
            <ac:picMk id="15" creationId="{3ACB09FB-903A-EC4F-9FB5-7526D54F9990}"/>
          </ac:picMkLst>
        </pc:picChg>
        <pc:picChg chg="add mod">
          <ac:chgData name="Nicholas Car" userId="9200765edd8223da" providerId="LiveId" clId="{84E18E06-798C-C546-922E-AD0C8B3D4A73}" dt="2019-09-11T18:52:55.070" v="771" actId="1076"/>
          <ac:picMkLst>
            <pc:docMk/>
            <pc:sldMk cId="1435317872" sldId="303"/>
            <ac:picMk id="8194" creationId="{C157C903-4C56-EB43-8F45-2B44825BAAD2}"/>
          </ac:picMkLst>
        </pc:picChg>
        <pc:cxnChg chg="add mod">
          <ac:chgData name="Nicholas Car" userId="9200765edd8223da" providerId="LiveId" clId="{84E18E06-798C-C546-922E-AD0C8B3D4A73}" dt="2019-09-11T18:52:24.163" v="758" actId="14100"/>
          <ac:cxnSpMkLst>
            <pc:docMk/>
            <pc:sldMk cId="1435317872" sldId="303"/>
            <ac:cxnSpMk id="16" creationId="{67640CE3-F1A0-DF4C-82A4-8D4B7F6CCF7E}"/>
          </ac:cxnSpMkLst>
        </pc:cxnChg>
        <pc:cxnChg chg="add mod">
          <ac:chgData name="Nicholas Car" userId="9200765edd8223da" providerId="LiveId" clId="{84E18E06-798C-C546-922E-AD0C8B3D4A73}" dt="2019-09-11T18:52:30.274" v="761" actId="14100"/>
          <ac:cxnSpMkLst>
            <pc:docMk/>
            <pc:sldMk cId="1435317872" sldId="303"/>
            <ac:cxnSpMk id="17" creationId="{844B45E3-AC6B-2C40-A4AE-90C8CA54D890}"/>
          </ac:cxnSpMkLst>
        </pc:cxnChg>
        <pc:cxnChg chg="add mod">
          <ac:chgData name="Nicholas Car" userId="9200765edd8223da" providerId="LiveId" clId="{84E18E06-798C-C546-922E-AD0C8B3D4A73}" dt="2019-09-11T18:52:35.693" v="764" actId="14100"/>
          <ac:cxnSpMkLst>
            <pc:docMk/>
            <pc:sldMk cId="1435317872" sldId="303"/>
            <ac:cxnSpMk id="18" creationId="{29ED3575-870D-4D41-AA09-033A8A15DDCE}"/>
          </ac:cxnSpMkLst>
        </pc:cxnChg>
        <pc:cxnChg chg="add mod">
          <ac:chgData name="Nicholas Car" userId="9200765edd8223da" providerId="LiveId" clId="{84E18E06-798C-C546-922E-AD0C8B3D4A73}" dt="2019-09-11T18:52:43.283" v="767" actId="14100"/>
          <ac:cxnSpMkLst>
            <pc:docMk/>
            <pc:sldMk cId="1435317872" sldId="303"/>
            <ac:cxnSpMk id="21" creationId="{527927DB-9732-6441-9D28-3F1C9DBA0F19}"/>
          </ac:cxnSpMkLst>
        </pc:cxnChg>
        <pc:cxnChg chg="add mod">
          <ac:chgData name="Nicholas Car" userId="9200765edd8223da" providerId="LiveId" clId="{84E18E06-798C-C546-922E-AD0C8B3D4A73}" dt="2019-09-11T18:52:57.935" v="772" actId="14100"/>
          <ac:cxnSpMkLst>
            <pc:docMk/>
            <pc:sldMk cId="1435317872" sldId="303"/>
            <ac:cxnSpMk id="24" creationId="{35134208-EDA1-C740-826A-44BE3CE68C7A}"/>
          </ac:cxnSpMkLst>
        </pc:cxnChg>
        <pc:cxnChg chg="add mod">
          <ac:chgData name="Nicholas Car" userId="9200765edd8223da" providerId="LiveId" clId="{84E18E06-798C-C546-922E-AD0C8B3D4A73}" dt="2019-09-11T18:53:03.816" v="775" actId="14100"/>
          <ac:cxnSpMkLst>
            <pc:docMk/>
            <pc:sldMk cId="1435317872" sldId="303"/>
            <ac:cxnSpMk id="28" creationId="{D152AE16-7DE6-D842-A75F-6FF3D313C15A}"/>
          </ac:cxnSpMkLst>
        </pc:cxnChg>
      </pc:sldChg>
      <pc:sldChg chg="modSp add">
        <pc:chgData name="Nicholas Car" userId="9200765edd8223da" providerId="LiveId" clId="{84E18E06-798C-C546-922E-AD0C8B3D4A73}" dt="2019-09-11T18:33:23.431" v="248" actId="20577"/>
        <pc:sldMkLst>
          <pc:docMk/>
          <pc:sldMk cId="3000908524" sldId="307"/>
        </pc:sldMkLst>
        <pc:spChg chg="mod">
          <ac:chgData name="Nicholas Car" userId="9200765edd8223da" providerId="LiveId" clId="{84E18E06-798C-C546-922E-AD0C8B3D4A73}" dt="2019-09-11T18:33:23.431" v="248" actId="20577"/>
          <ac:spMkLst>
            <pc:docMk/>
            <pc:sldMk cId="3000908524" sldId="307"/>
            <ac:spMk id="3" creationId="{23F6EAEE-1B0C-0C47-94E7-D6CC668A9940}"/>
          </ac:spMkLst>
        </pc:spChg>
      </pc:sldChg>
      <pc:sldChg chg="addSp modSp add">
        <pc:chgData name="Nicholas Car" userId="9200765edd8223da" providerId="LiveId" clId="{84E18E06-798C-C546-922E-AD0C8B3D4A73}" dt="2019-09-11T18:33:30.570" v="259" actId="20577"/>
        <pc:sldMkLst>
          <pc:docMk/>
          <pc:sldMk cId="1080536731" sldId="308"/>
        </pc:sldMkLst>
        <pc:spChg chg="mod">
          <ac:chgData name="Nicholas Car" userId="9200765edd8223da" providerId="LiveId" clId="{84E18E06-798C-C546-922E-AD0C8B3D4A73}" dt="2019-09-11T18:33:30.570" v="259" actId="20577"/>
          <ac:spMkLst>
            <pc:docMk/>
            <pc:sldMk cId="1080536731" sldId="308"/>
            <ac:spMk id="3" creationId="{23F6EAEE-1B0C-0C47-94E7-D6CC668A9940}"/>
          </ac:spMkLst>
        </pc:spChg>
        <pc:spChg chg="add mod">
          <ac:chgData name="Nicholas Car" userId="9200765edd8223da" providerId="LiveId" clId="{84E18E06-798C-C546-922E-AD0C8B3D4A73}" dt="2019-09-11T18:26:53.524" v="132" actId="14100"/>
          <ac:spMkLst>
            <pc:docMk/>
            <pc:sldMk cId="1080536731" sldId="308"/>
            <ac:spMk id="4" creationId="{814F4282-D609-3A4B-B2AF-9A451C3B5F95}"/>
          </ac:spMkLst>
        </pc:spChg>
      </pc:sldChg>
      <pc:sldChg chg="addSp modSp add">
        <pc:chgData name="Nicholas Car" userId="9200765edd8223da" providerId="LiveId" clId="{84E18E06-798C-C546-922E-AD0C8B3D4A73}" dt="2019-09-11T18:43:52.411" v="568" actId="20577"/>
        <pc:sldMkLst>
          <pc:docMk/>
          <pc:sldMk cId="4190902593" sldId="309"/>
        </pc:sldMkLst>
        <pc:spChg chg="add mod">
          <ac:chgData name="Nicholas Car" userId="9200765edd8223da" providerId="LiveId" clId="{84E18E06-798C-C546-922E-AD0C8B3D4A73}" dt="2019-09-11T18:43:52.411" v="568" actId="20577"/>
          <ac:spMkLst>
            <pc:docMk/>
            <pc:sldMk cId="4190902593" sldId="309"/>
            <ac:spMk id="20" creationId="{A937C32D-2AE9-EE40-BECF-6135C627B8CA}"/>
          </ac:spMkLst>
        </pc:spChg>
      </pc:sldChg>
      <pc:sldChg chg="addSp delSp modSp add">
        <pc:chgData name="Nicholas Car" userId="9200765edd8223da" providerId="LiveId" clId="{84E18E06-798C-C546-922E-AD0C8B3D4A73}" dt="2019-09-11T18:57:30.663" v="924" actId="478"/>
        <pc:sldMkLst>
          <pc:docMk/>
          <pc:sldMk cId="1745868400" sldId="310"/>
        </pc:sldMkLst>
        <pc:spChg chg="mod">
          <ac:chgData name="Nicholas Car" userId="9200765edd8223da" providerId="LiveId" clId="{84E18E06-798C-C546-922E-AD0C8B3D4A73}" dt="2019-09-11T18:55:08.409" v="853" actId="113"/>
          <ac:spMkLst>
            <pc:docMk/>
            <pc:sldMk cId="1745868400" sldId="310"/>
            <ac:spMk id="2" creationId="{E0B01314-DDA5-2C4F-8DC2-76605E11621C}"/>
          </ac:spMkLst>
        </pc:spChg>
        <pc:spChg chg="mod">
          <ac:chgData name="Nicholas Car" userId="9200765edd8223da" providerId="LiveId" clId="{84E18E06-798C-C546-922E-AD0C8B3D4A73}" dt="2019-09-11T18:57:14.080" v="919" actId="20577"/>
          <ac:spMkLst>
            <pc:docMk/>
            <pc:sldMk cId="1745868400" sldId="310"/>
            <ac:spMk id="3" creationId="{DD8C026A-DD2D-8A49-9B11-F8FAE80F4000}"/>
          </ac:spMkLst>
        </pc:spChg>
        <pc:picChg chg="add del mod">
          <ac:chgData name="Nicholas Car" userId="9200765edd8223da" providerId="LiveId" clId="{84E18E06-798C-C546-922E-AD0C8B3D4A73}" dt="2019-09-11T18:57:29.288" v="923" actId="478"/>
          <ac:picMkLst>
            <pc:docMk/>
            <pc:sldMk cId="1745868400" sldId="310"/>
            <ac:picMk id="4" creationId="{0395199E-E834-5240-B0B5-F1645B0B04E0}"/>
          </ac:picMkLst>
        </pc:picChg>
        <pc:picChg chg="add del mod">
          <ac:chgData name="Nicholas Car" userId="9200765edd8223da" providerId="LiveId" clId="{84E18E06-798C-C546-922E-AD0C8B3D4A73}" dt="2019-09-11T18:57:30.663" v="924" actId="478"/>
          <ac:picMkLst>
            <pc:docMk/>
            <pc:sldMk cId="1745868400" sldId="310"/>
            <ac:picMk id="5" creationId="{0E00A325-E801-7D4A-8B9B-3D74E5B3FA35}"/>
          </ac:picMkLst>
        </pc:picChg>
      </pc:sldChg>
      <pc:sldChg chg="add">
        <pc:chgData name="Nicholas Car" userId="9200765edd8223da" providerId="LiveId" clId="{84E18E06-798C-C546-922E-AD0C8B3D4A73}" dt="2019-09-11T18:57:26.953" v="922"/>
        <pc:sldMkLst>
          <pc:docMk/>
          <pc:sldMk cId="3414510587" sldId="311"/>
        </pc:sldMkLst>
      </pc:sldChg>
      <pc:sldChg chg="addSp delSp modSp add">
        <pc:chgData name="Nicholas Car" userId="9200765edd8223da" providerId="LiveId" clId="{84E18E06-798C-C546-922E-AD0C8B3D4A73}" dt="2019-09-11T19:13:38.073" v="1475" actId="1076"/>
        <pc:sldMkLst>
          <pc:docMk/>
          <pc:sldMk cId="2696477372" sldId="312"/>
        </pc:sldMkLst>
        <pc:spChg chg="mod">
          <ac:chgData name="Nicholas Car" userId="9200765edd8223da" providerId="LiveId" clId="{84E18E06-798C-C546-922E-AD0C8B3D4A73}" dt="2019-09-11T19:10:30.719" v="1392" actId="20577"/>
          <ac:spMkLst>
            <pc:docMk/>
            <pc:sldMk cId="2696477372" sldId="312"/>
            <ac:spMk id="3" creationId="{DD8C026A-DD2D-8A49-9B11-F8FAE80F4000}"/>
          </ac:spMkLst>
        </pc:spChg>
        <pc:spChg chg="add mod">
          <ac:chgData name="Nicholas Car" userId="9200765edd8223da" providerId="LiveId" clId="{84E18E06-798C-C546-922E-AD0C8B3D4A73}" dt="2019-09-11T19:11:04.464" v="1400" actId="14100"/>
          <ac:spMkLst>
            <pc:docMk/>
            <pc:sldMk cId="2696477372" sldId="312"/>
            <ac:spMk id="6" creationId="{C3453D9D-A96D-594D-88B7-BC8F9C19A27A}"/>
          </ac:spMkLst>
        </pc:spChg>
        <pc:spChg chg="add del mod">
          <ac:chgData name="Nicholas Car" userId="9200765edd8223da" providerId="LiveId" clId="{84E18E06-798C-C546-922E-AD0C8B3D4A73}" dt="2019-09-11T19:12:07.265" v="1451" actId="478"/>
          <ac:spMkLst>
            <pc:docMk/>
            <pc:sldMk cId="2696477372" sldId="312"/>
            <ac:spMk id="11" creationId="{09F74244-0110-524C-B76E-D99C53CC3712}"/>
          </ac:spMkLst>
        </pc:spChg>
        <pc:spChg chg="add mod">
          <ac:chgData name="Nicholas Car" userId="9200765edd8223da" providerId="LiveId" clId="{84E18E06-798C-C546-922E-AD0C8B3D4A73}" dt="2019-09-11T19:13:38.073" v="1475" actId="1076"/>
          <ac:spMkLst>
            <pc:docMk/>
            <pc:sldMk cId="2696477372" sldId="312"/>
            <ac:spMk id="16" creationId="{0A688DDE-D7C7-CA40-883E-9753BCD2D669}"/>
          </ac:spMkLst>
        </pc:spChg>
        <pc:cxnChg chg="add mod">
          <ac:chgData name="Nicholas Car" userId="9200765edd8223da" providerId="LiveId" clId="{84E18E06-798C-C546-922E-AD0C8B3D4A73}" dt="2019-09-11T19:11:28.481" v="1404" actId="14100"/>
          <ac:cxnSpMkLst>
            <pc:docMk/>
            <pc:sldMk cId="2696477372" sldId="312"/>
            <ac:cxnSpMk id="7" creationId="{44286429-E776-3547-9C75-95B0BDAFFC7A}"/>
          </ac:cxnSpMkLst>
        </pc:cxnChg>
        <pc:cxnChg chg="add del mod">
          <ac:chgData name="Nicholas Car" userId="9200765edd8223da" providerId="LiveId" clId="{84E18E06-798C-C546-922E-AD0C8B3D4A73}" dt="2019-09-11T19:12:08.550" v="1452" actId="478"/>
          <ac:cxnSpMkLst>
            <pc:docMk/>
            <pc:sldMk cId="2696477372" sldId="312"/>
            <ac:cxnSpMk id="12" creationId="{78F4EBFA-ABF1-F94C-8AF9-2196223E8BD2}"/>
          </ac:cxnSpMkLst>
        </pc:cxnChg>
        <pc:cxnChg chg="add mod">
          <ac:chgData name="Nicholas Car" userId="9200765edd8223da" providerId="LiveId" clId="{84E18E06-798C-C546-922E-AD0C8B3D4A73}" dt="2019-09-11T19:13:38.073" v="1475" actId="1076"/>
          <ac:cxnSpMkLst>
            <pc:docMk/>
            <pc:sldMk cId="2696477372" sldId="312"/>
            <ac:cxnSpMk id="13" creationId="{F8FBEB8A-B2CC-6C40-9A79-C3F57EAA2957}"/>
          </ac:cxnSpMkLst>
        </pc:cxnChg>
      </pc:sldChg>
      <pc:sldChg chg="addSp delSp modSp add">
        <pc:chgData name="Nicholas Car" userId="9200765edd8223da" providerId="LiveId" clId="{84E18E06-798C-C546-922E-AD0C8B3D4A73}" dt="2019-09-11T18:59:41.087" v="1058" actId="1076"/>
        <pc:sldMkLst>
          <pc:docMk/>
          <pc:sldMk cId="1803378707" sldId="313"/>
        </pc:sldMkLst>
        <pc:spChg chg="mod">
          <ac:chgData name="Nicholas Car" userId="9200765edd8223da" providerId="LiveId" clId="{84E18E06-798C-C546-922E-AD0C8B3D4A73}" dt="2019-09-11T18:59:09.539" v="1050" actId="20577"/>
          <ac:spMkLst>
            <pc:docMk/>
            <pc:sldMk cId="1803378707" sldId="313"/>
            <ac:spMk id="3" creationId="{DD8C026A-DD2D-8A49-9B11-F8FAE80F4000}"/>
          </ac:spMkLst>
        </pc:spChg>
        <pc:spChg chg="add mod">
          <ac:chgData name="Nicholas Car" userId="9200765edd8223da" providerId="LiveId" clId="{84E18E06-798C-C546-922E-AD0C8B3D4A73}" dt="2019-09-11T18:59:38.320" v="1057" actId="1076"/>
          <ac:spMkLst>
            <pc:docMk/>
            <pc:sldMk cId="1803378707" sldId="313"/>
            <ac:spMk id="6" creationId="{F4FABC9A-492E-A549-A52E-04EA16CFB7E8}"/>
          </ac:spMkLst>
        </pc:spChg>
        <pc:picChg chg="del">
          <ac:chgData name="Nicholas Car" userId="9200765edd8223da" providerId="LiveId" clId="{84E18E06-798C-C546-922E-AD0C8B3D4A73}" dt="2019-09-11T18:58:19.209" v="970" actId="478"/>
          <ac:picMkLst>
            <pc:docMk/>
            <pc:sldMk cId="1803378707" sldId="313"/>
            <ac:picMk id="4" creationId="{0395199E-E834-5240-B0B5-F1645B0B04E0}"/>
          </ac:picMkLst>
        </pc:picChg>
        <pc:picChg chg="del">
          <ac:chgData name="Nicholas Car" userId="9200765edd8223da" providerId="LiveId" clId="{84E18E06-798C-C546-922E-AD0C8B3D4A73}" dt="2019-09-11T18:58:20.723" v="971" actId="478"/>
          <ac:picMkLst>
            <pc:docMk/>
            <pc:sldMk cId="1803378707" sldId="313"/>
            <ac:picMk id="5" creationId="{0E00A325-E801-7D4A-8B9B-3D74E5B3FA35}"/>
          </ac:picMkLst>
        </pc:picChg>
        <pc:picChg chg="add mod">
          <ac:chgData name="Nicholas Car" userId="9200765edd8223da" providerId="LiveId" clId="{84E18E06-798C-C546-922E-AD0C8B3D4A73}" dt="2019-09-11T18:59:41.087" v="1058" actId="1076"/>
          <ac:picMkLst>
            <pc:docMk/>
            <pc:sldMk cId="1803378707" sldId="313"/>
            <ac:picMk id="7" creationId="{6463D1A0-C838-4F42-B847-C74E162052E9}"/>
          </ac:picMkLst>
        </pc:picChg>
      </pc:sldChg>
      <pc:sldChg chg="addSp delSp modSp add">
        <pc:chgData name="Nicholas Car" userId="9200765edd8223da" providerId="LiveId" clId="{84E18E06-798C-C546-922E-AD0C8B3D4A73}" dt="2019-09-11T19:02:21.584" v="1187" actId="113"/>
        <pc:sldMkLst>
          <pc:docMk/>
          <pc:sldMk cId="2597432137" sldId="314"/>
        </pc:sldMkLst>
        <pc:spChg chg="mod">
          <ac:chgData name="Nicholas Car" userId="9200765edd8223da" providerId="LiveId" clId="{84E18E06-798C-C546-922E-AD0C8B3D4A73}" dt="2019-09-11T19:02:21.584" v="1187" actId="113"/>
          <ac:spMkLst>
            <pc:docMk/>
            <pc:sldMk cId="2597432137" sldId="314"/>
            <ac:spMk id="3" creationId="{DD8C026A-DD2D-8A49-9B11-F8FAE80F4000}"/>
          </ac:spMkLst>
        </pc:spChg>
        <pc:spChg chg="del">
          <ac:chgData name="Nicholas Car" userId="9200765edd8223da" providerId="LiveId" clId="{84E18E06-798C-C546-922E-AD0C8B3D4A73}" dt="2019-09-11T18:59:58.522" v="1061" actId="478"/>
          <ac:spMkLst>
            <pc:docMk/>
            <pc:sldMk cId="2597432137" sldId="314"/>
            <ac:spMk id="6" creationId="{F4FABC9A-492E-A549-A52E-04EA16CFB7E8}"/>
          </ac:spMkLst>
        </pc:spChg>
        <pc:spChg chg="add">
          <ac:chgData name="Nicholas Car" userId="9200765edd8223da" providerId="LiveId" clId="{84E18E06-798C-C546-922E-AD0C8B3D4A73}" dt="2019-09-11T19:00:47.183" v="1090"/>
          <ac:spMkLst>
            <pc:docMk/>
            <pc:sldMk cId="2597432137" sldId="314"/>
            <ac:spMk id="8" creationId="{D58719D0-A4B2-7D46-A292-8E00612B27AB}"/>
          </ac:spMkLst>
        </pc:spChg>
        <pc:picChg chg="del">
          <ac:chgData name="Nicholas Car" userId="9200765edd8223da" providerId="LiveId" clId="{84E18E06-798C-C546-922E-AD0C8B3D4A73}" dt="2019-09-11T18:59:57.402" v="1060" actId="478"/>
          <ac:picMkLst>
            <pc:docMk/>
            <pc:sldMk cId="2597432137" sldId="314"/>
            <ac:picMk id="7" creationId="{6463D1A0-C838-4F42-B847-C74E162052E9}"/>
          </ac:picMkLst>
        </pc:picChg>
      </pc:sldChg>
      <pc:sldChg chg="addSp delSp modSp add">
        <pc:chgData name="Nicholas Car" userId="9200765edd8223da" providerId="LiveId" clId="{84E18E06-798C-C546-922E-AD0C8B3D4A73}" dt="2019-09-12T04:11:17.348" v="3546" actId="20577"/>
        <pc:sldMkLst>
          <pc:docMk/>
          <pc:sldMk cId="3529716271" sldId="315"/>
        </pc:sldMkLst>
        <pc:spChg chg="mod">
          <ac:chgData name="Nicholas Car" userId="9200765edd8223da" providerId="LiveId" clId="{84E18E06-798C-C546-922E-AD0C8B3D4A73}" dt="2019-09-12T04:11:17.348" v="3546" actId="20577"/>
          <ac:spMkLst>
            <pc:docMk/>
            <pc:sldMk cId="3529716271" sldId="315"/>
            <ac:spMk id="3" creationId="{DD8C026A-DD2D-8A49-9B11-F8FAE80F4000}"/>
          </ac:spMkLst>
        </pc:spChg>
        <pc:spChg chg="add del mod">
          <ac:chgData name="Nicholas Car" userId="9200765edd8223da" providerId="LiveId" clId="{84E18E06-798C-C546-922E-AD0C8B3D4A73}" dt="2019-09-11T19:15:31.777" v="1545" actId="478"/>
          <ac:spMkLst>
            <pc:docMk/>
            <pc:sldMk cId="3529716271" sldId="315"/>
            <ac:spMk id="4" creationId="{1E6CE03E-CBE6-6241-BE24-4B6A6128722F}"/>
          </ac:spMkLst>
        </pc:spChg>
        <pc:picChg chg="add del mod">
          <ac:chgData name="Nicholas Car" userId="9200765edd8223da" providerId="LiveId" clId="{84E18E06-798C-C546-922E-AD0C8B3D4A73}" dt="2019-09-11T19:15:24.852" v="1542" actId="478"/>
          <ac:picMkLst>
            <pc:docMk/>
            <pc:sldMk cId="3529716271" sldId="315"/>
            <ac:picMk id="5" creationId="{C1621EE5-B0C5-094A-A1DD-55A5A6C0736D}"/>
          </ac:picMkLst>
        </pc:picChg>
        <pc:picChg chg="add del mod">
          <ac:chgData name="Nicholas Car" userId="9200765edd8223da" providerId="LiveId" clId="{84E18E06-798C-C546-922E-AD0C8B3D4A73}" dt="2019-09-11T19:15:26.432" v="1544" actId="478"/>
          <ac:picMkLst>
            <pc:docMk/>
            <pc:sldMk cId="3529716271" sldId="315"/>
            <ac:picMk id="6" creationId="{0C625300-1738-474D-BB4F-D82F64A18483}"/>
          </ac:picMkLst>
        </pc:picChg>
        <pc:picChg chg="add del mod">
          <ac:chgData name="Nicholas Car" userId="9200765edd8223da" providerId="LiveId" clId="{84E18E06-798C-C546-922E-AD0C8B3D4A73}" dt="2019-09-11T19:15:25.913" v="1543" actId="478"/>
          <ac:picMkLst>
            <pc:docMk/>
            <pc:sldMk cId="3529716271" sldId="315"/>
            <ac:picMk id="7" creationId="{FC36F543-09E8-F44A-B99E-72E6C25BA7DC}"/>
          </ac:picMkLst>
        </pc:picChg>
      </pc:sldChg>
      <pc:sldChg chg="addSp delSp modSp add">
        <pc:chgData name="Nicholas Car" userId="9200765edd8223da" providerId="LiveId" clId="{84E18E06-798C-C546-922E-AD0C8B3D4A73}" dt="2019-09-11T19:35:36.899" v="2284"/>
        <pc:sldMkLst>
          <pc:docMk/>
          <pc:sldMk cId="467452603" sldId="316"/>
        </pc:sldMkLst>
        <pc:spChg chg="mod">
          <ac:chgData name="Nicholas Car" userId="9200765edd8223da" providerId="LiveId" clId="{84E18E06-798C-C546-922E-AD0C8B3D4A73}" dt="2019-09-11T19:09:38.703" v="1391" actId="20577"/>
          <ac:spMkLst>
            <pc:docMk/>
            <pc:sldMk cId="467452603" sldId="316"/>
            <ac:spMk id="2" creationId="{E0B01314-DDA5-2C4F-8DC2-76605E11621C}"/>
          </ac:spMkLst>
        </pc:spChg>
        <pc:spChg chg="del mod">
          <ac:chgData name="Nicholas Car" userId="9200765edd8223da" providerId="LiveId" clId="{84E18E06-798C-C546-922E-AD0C8B3D4A73}" dt="2019-09-11T19:09:12.302" v="1309" actId="478"/>
          <ac:spMkLst>
            <pc:docMk/>
            <pc:sldMk cId="467452603" sldId="316"/>
            <ac:spMk id="3" creationId="{DD8C026A-DD2D-8A49-9B11-F8FAE80F4000}"/>
          </ac:spMkLst>
        </pc:spChg>
        <pc:spChg chg="del">
          <ac:chgData name="Nicholas Car" userId="9200765edd8223da" providerId="LiveId" clId="{84E18E06-798C-C546-922E-AD0C8B3D4A73}" dt="2019-09-11T19:35:36.899" v="2284"/>
          <ac:spMkLst>
            <pc:docMk/>
            <pc:sldMk cId="467452603" sldId="316"/>
            <ac:spMk id="4" creationId="{1E6CE03E-CBE6-6241-BE24-4B6A6128722F}"/>
          </ac:spMkLst>
        </pc:spChg>
        <pc:spChg chg="del">
          <ac:chgData name="Nicholas Car" userId="9200765edd8223da" providerId="LiveId" clId="{84E18E06-798C-C546-922E-AD0C8B3D4A73}" dt="2019-09-11T19:09:14.473" v="1310" actId="478"/>
          <ac:spMkLst>
            <pc:docMk/>
            <pc:sldMk cId="467452603" sldId="316"/>
            <ac:spMk id="8" creationId="{D58719D0-A4B2-7D46-A292-8E00612B27AB}"/>
          </ac:spMkLst>
        </pc:spChg>
        <pc:spChg chg="add mod">
          <ac:chgData name="Nicholas Car" userId="9200765edd8223da" providerId="LiveId" clId="{84E18E06-798C-C546-922E-AD0C8B3D4A73}" dt="2019-09-11T19:16:43.225" v="1603" actId="14100"/>
          <ac:spMkLst>
            <pc:docMk/>
            <pc:sldMk cId="467452603" sldId="316"/>
            <ac:spMk id="9" creationId="{4A7F9C3A-A7A4-2E49-81B8-17A2CF997E40}"/>
          </ac:spMkLst>
        </pc:spChg>
        <pc:spChg chg="add mod">
          <ac:chgData name="Nicholas Car" userId="9200765edd8223da" providerId="LiveId" clId="{84E18E06-798C-C546-922E-AD0C8B3D4A73}" dt="2019-09-11T19:17:04.795" v="1627" actId="1076"/>
          <ac:spMkLst>
            <pc:docMk/>
            <pc:sldMk cId="467452603" sldId="316"/>
            <ac:spMk id="10" creationId="{C852F0E9-A5D0-FD49-B49A-DF065C9E337F}"/>
          </ac:spMkLst>
        </pc:spChg>
        <pc:spChg chg="add mod">
          <ac:chgData name="Nicholas Car" userId="9200765edd8223da" providerId="LiveId" clId="{84E18E06-798C-C546-922E-AD0C8B3D4A73}" dt="2019-09-11T19:17:51.962" v="1653" actId="313"/>
          <ac:spMkLst>
            <pc:docMk/>
            <pc:sldMk cId="467452603" sldId="316"/>
            <ac:spMk id="11" creationId="{C73A606D-7832-D44F-A960-D7A1FC005B3E}"/>
          </ac:spMkLst>
        </pc:spChg>
        <pc:picChg chg="mod">
          <ac:chgData name="Nicholas Car" userId="9200765edd8223da" providerId="LiveId" clId="{84E18E06-798C-C546-922E-AD0C8B3D4A73}" dt="2019-09-11T19:09:34.215" v="1384" actId="1035"/>
          <ac:picMkLst>
            <pc:docMk/>
            <pc:sldMk cId="467452603" sldId="316"/>
            <ac:picMk id="5" creationId="{C1621EE5-B0C5-094A-A1DD-55A5A6C0736D}"/>
          </ac:picMkLst>
        </pc:picChg>
        <pc:picChg chg="mod">
          <ac:chgData name="Nicholas Car" userId="9200765edd8223da" providerId="LiveId" clId="{84E18E06-798C-C546-922E-AD0C8B3D4A73}" dt="2019-09-11T19:09:34.215" v="1384" actId="1035"/>
          <ac:picMkLst>
            <pc:docMk/>
            <pc:sldMk cId="467452603" sldId="316"/>
            <ac:picMk id="6" creationId="{0C625300-1738-474D-BB4F-D82F64A18483}"/>
          </ac:picMkLst>
        </pc:picChg>
        <pc:picChg chg="mod">
          <ac:chgData name="Nicholas Car" userId="9200765edd8223da" providerId="LiveId" clId="{84E18E06-798C-C546-922E-AD0C8B3D4A73}" dt="2019-09-11T19:09:34.215" v="1384" actId="1035"/>
          <ac:picMkLst>
            <pc:docMk/>
            <pc:sldMk cId="467452603" sldId="316"/>
            <ac:picMk id="7" creationId="{FC36F543-09E8-F44A-B99E-72E6C25BA7DC}"/>
          </ac:picMkLst>
        </pc:picChg>
        <pc:cxnChg chg="add mod">
          <ac:chgData name="Nicholas Car" userId="9200765edd8223da" providerId="LiveId" clId="{84E18E06-798C-C546-922E-AD0C8B3D4A73}" dt="2019-09-11T19:18:10.934" v="1656" actId="14100"/>
          <ac:cxnSpMkLst>
            <pc:docMk/>
            <pc:sldMk cId="467452603" sldId="316"/>
            <ac:cxnSpMk id="12" creationId="{D32AB475-82FF-5B4B-8E34-D15D26CF6556}"/>
          </ac:cxnSpMkLst>
        </pc:cxnChg>
        <pc:cxnChg chg="add mod">
          <ac:chgData name="Nicholas Car" userId="9200765edd8223da" providerId="LiveId" clId="{84E18E06-798C-C546-922E-AD0C8B3D4A73}" dt="2019-09-11T19:18:16.615" v="1659" actId="14100"/>
          <ac:cxnSpMkLst>
            <pc:docMk/>
            <pc:sldMk cId="467452603" sldId="316"/>
            <ac:cxnSpMk id="15" creationId="{342BE38D-C5DE-EB41-AD50-C8637BF29BDF}"/>
          </ac:cxnSpMkLst>
        </pc:cxnChg>
        <pc:cxnChg chg="add mod">
          <ac:chgData name="Nicholas Car" userId="9200765edd8223da" providerId="LiveId" clId="{84E18E06-798C-C546-922E-AD0C8B3D4A73}" dt="2019-09-11T19:18:24.134" v="1662" actId="14100"/>
          <ac:cxnSpMkLst>
            <pc:docMk/>
            <pc:sldMk cId="467452603" sldId="316"/>
            <ac:cxnSpMk id="18" creationId="{DE3B5EB9-768E-5B41-AE62-9B6488FED00A}"/>
          </ac:cxnSpMkLst>
        </pc:cxnChg>
      </pc:sldChg>
      <pc:sldChg chg="addSp delSp modSp add">
        <pc:chgData name="Nicholas Car" userId="9200765edd8223da" providerId="LiveId" clId="{84E18E06-798C-C546-922E-AD0C8B3D4A73}" dt="2019-09-11T19:15:00.208" v="1540" actId="478"/>
        <pc:sldMkLst>
          <pc:docMk/>
          <pc:sldMk cId="3656254839" sldId="317"/>
        </pc:sldMkLst>
        <pc:spChg chg="add del mod">
          <ac:chgData name="Nicholas Car" userId="9200765edd8223da" providerId="LiveId" clId="{84E18E06-798C-C546-922E-AD0C8B3D4A73}" dt="2019-09-11T19:15:00.208" v="1540" actId="478"/>
          <ac:spMkLst>
            <pc:docMk/>
            <pc:sldMk cId="3656254839" sldId="317"/>
            <ac:spMk id="10" creationId="{E550A5FC-85E4-E44E-A92B-33869B132548}"/>
          </ac:spMkLst>
        </pc:spChg>
      </pc:sldChg>
      <pc:sldChg chg="delSp modSp add ord">
        <pc:chgData name="Nicholas Car" userId="9200765edd8223da" providerId="LiveId" clId="{84E18E06-798C-C546-922E-AD0C8B3D4A73}" dt="2019-09-11T19:13:52.959" v="1479"/>
        <pc:sldMkLst>
          <pc:docMk/>
          <pc:sldMk cId="1638663077" sldId="318"/>
        </pc:sldMkLst>
        <pc:spChg chg="del">
          <ac:chgData name="Nicholas Car" userId="9200765edd8223da" providerId="LiveId" clId="{84E18E06-798C-C546-922E-AD0C8B3D4A73}" dt="2019-09-11T19:13:46.761" v="1477" actId="478"/>
          <ac:spMkLst>
            <pc:docMk/>
            <pc:sldMk cId="1638663077" sldId="318"/>
            <ac:spMk id="16" creationId="{0A688DDE-D7C7-CA40-883E-9753BCD2D669}"/>
          </ac:spMkLst>
        </pc:spChg>
        <pc:cxnChg chg="del mod">
          <ac:chgData name="Nicholas Car" userId="9200765edd8223da" providerId="LiveId" clId="{84E18E06-798C-C546-922E-AD0C8B3D4A73}" dt="2019-09-11T19:13:48.154" v="1478" actId="478"/>
          <ac:cxnSpMkLst>
            <pc:docMk/>
            <pc:sldMk cId="1638663077" sldId="318"/>
            <ac:cxnSpMk id="13" creationId="{F8FBEB8A-B2CC-6C40-9A79-C3F57EAA2957}"/>
          </ac:cxnSpMkLst>
        </pc:cxnChg>
      </pc:sldChg>
      <pc:sldChg chg="add">
        <pc:chgData name="Nicholas Car" userId="9200765edd8223da" providerId="LiveId" clId="{84E18E06-798C-C546-922E-AD0C8B3D4A73}" dt="2019-09-11T19:14:56.684" v="1539"/>
        <pc:sldMkLst>
          <pc:docMk/>
          <pc:sldMk cId="3981524381" sldId="319"/>
        </pc:sldMkLst>
      </pc:sldChg>
      <pc:sldChg chg="addSp delSp modSp add">
        <pc:chgData name="Nicholas Car" userId="9200765edd8223da" providerId="LiveId" clId="{84E18E06-798C-C546-922E-AD0C8B3D4A73}" dt="2019-09-11T19:26:06.987" v="2006" actId="20577"/>
        <pc:sldMkLst>
          <pc:docMk/>
          <pc:sldMk cId="259228871" sldId="320"/>
        </pc:sldMkLst>
        <pc:spChg chg="mod">
          <ac:chgData name="Nicholas Car" userId="9200765edd8223da" providerId="LiveId" clId="{84E18E06-798C-C546-922E-AD0C8B3D4A73}" dt="2019-09-11T19:21:02.105" v="1750" actId="1076"/>
          <ac:spMkLst>
            <pc:docMk/>
            <pc:sldMk cId="259228871" sldId="320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1T19:19:36.502" v="1667" actId="478"/>
          <ac:spMkLst>
            <pc:docMk/>
            <pc:sldMk cId="259228871" sldId="320"/>
            <ac:spMk id="9" creationId="{4A7F9C3A-A7A4-2E49-81B8-17A2CF997E40}"/>
          </ac:spMkLst>
        </pc:spChg>
        <pc:spChg chg="del">
          <ac:chgData name="Nicholas Car" userId="9200765edd8223da" providerId="LiveId" clId="{84E18E06-798C-C546-922E-AD0C8B3D4A73}" dt="2019-09-11T19:19:36.502" v="1667" actId="478"/>
          <ac:spMkLst>
            <pc:docMk/>
            <pc:sldMk cId="259228871" sldId="320"/>
            <ac:spMk id="10" creationId="{C852F0E9-A5D0-FD49-B49A-DF065C9E337F}"/>
          </ac:spMkLst>
        </pc:spChg>
        <pc:spChg chg="del">
          <ac:chgData name="Nicholas Car" userId="9200765edd8223da" providerId="LiveId" clId="{84E18E06-798C-C546-922E-AD0C8B3D4A73}" dt="2019-09-11T19:19:36.502" v="1667" actId="478"/>
          <ac:spMkLst>
            <pc:docMk/>
            <pc:sldMk cId="259228871" sldId="320"/>
            <ac:spMk id="11" creationId="{C73A606D-7832-D44F-A960-D7A1FC005B3E}"/>
          </ac:spMkLst>
        </pc:spChg>
        <pc:spChg chg="add mod">
          <ac:chgData name="Nicholas Car" userId="9200765edd8223da" providerId="LiveId" clId="{84E18E06-798C-C546-922E-AD0C8B3D4A73}" dt="2019-09-11T19:26:06.987" v="2006" actId="20577"/>
          <ac:spMkLst>
            <pc:docMk/>
            <pc:sldMk cId="259228871" sldId="320"/>
            <ac:spMk id="14" creationId="{784310D4-FB89-684C-960A-FC999147D4DC}"/>
          </ac:spMkLst>
        </pc:spChg>
        <pc:spChg chg="add del mod">
          <ac:chgData name="Nicholas Car" userId="9200765edd8223da" providerId="LiveId" clId="{84E18E06-798C-C546-922E-AD0C8B3D4A73}" dt="2019-09-11T19:25:56.782" v="2005" actId="478"/>
          <ac:spMkLst>
            <pc:docMk/>
            <pc:sldMk cId="259228871" sldId="320"/>
            <ac:spMk id="16" creationId="{7C3C46C9-E5AC-4F49-AA28-E7BFE00ACE06}"/>
          </ac:spMkLst>
        </pc:spChg>
        <pc:spChg chg="add del mod">
          <ac:chgData name="Nicholas Car" userId="9200765edd8223da" providerId="LiveId" clId="{84E18E06-798C-C546-922E-AD0C8B3D4A73}" dt="2019-09-11T19:25:55.349" v="2004" actId="478"/>
          <ac:spMkLst>
            <pc:docMk/>
            <pc:sldMk cId="259228871" sldId="320"/>
            <ac:spMk id="17" creationId="{1BB0AFE0-B43D-7244-9249-BFC44C893214}"/>
          </ac:spMkLst>
        </pc:spChg>
        <pc:spChg chg="add del mod">
          <ac:chgData name="Nicholas Car" userId="9200765edd8223da" providerId="LiveId" clId="{84E18E06-798C-C546-922E-AD0C8B3D4A73}" dt="2019-09-11T19:25:53.750" v="2003" actId="478"/>
          <ac:spMkLst>
            <pc:docMk/>
            <pc:sldMk cId="259228871" sldId="320"/>
            <ac:spMk id="19" creationId="{DE3B6E09-F298-F94E-984A-9C21A242AC7B}"/>
          </ac:spMkLst>
        </pc:spChg>
        <pc:picChg chg="add mod">
          <ac:chgData name="Nicholas Car" userId="9200765edd8223da" providerId="LiveId" clId="{84E18E06-798C-C546-922E-AD0C8B3D4A73}" dt="2019-09-11T19:21:12.688" v="1754" actId="1076"/>
          <ac:picMkLst>
            <pc:docMk/>
            <pc:sldMk cId="259228871" sldId="320"/>
            <ac:picMk id="3" creationId="{05B39ADA-7B04-9C47-9461-844174C30CB8}"/>
          </ac:picMkLst>
        </pc:picChg>
        <pc:picChg chg="del">
          <ac:chgData name="Nicholas Car" userId="9200765edd8223da" providerId="LiveId" clId="{84E18E06-798C-C546-922E-AD0C8B3D4A73}" dt="2019-09-11T19:19:32.502" v="1664" actId="478"/>
          <ac:picMkLst>
            <pc:docMk/>
            <pc:sldMk cId="259228871" sldId="320"/>
            <ac:picMk id="5" creationId="{C1621EE5-B0C5-094A-A1DD-55A5A6C0736D}"/>
          </ac:picMkLst>
        </pc:picChg>
        <pc:picChg chg="del">
          <ac:chgData name="Nicholas Car" userId="9200765edd8223da" providerId="LiveId" clId="{84E18E06-798C-C546-922E-AD0C8B3D4A73}" dt="2019-09-11T19:19:33.945" v="1666" actId="478"/>
          <ac:picMkLst>
            <pc:docMk/>
            <pc:sldMk cId="259228871" sldId="320"/>
            <ac:picMk id="6" creationId="{0C625300-1738-474D-BB4F-D82F64A18483}"/>
          </ac:picMkLst>
        </pc:picChg>
        <pc:picChg chg="del">
          <ac:chgData name="Nicholas Car" userId="9200765edd8223da" providerId="LiveId" clId="{84E18E06-798C-C546-922E-AD0C8B3D4A73}" dt="2019-09-11T19:19:33.382" v="1665" actId="478"/>
          <ac:picMkLst>
            <pc:docMk/>
            <pc:sldMk cId="259228871" sldId="320"/>
            <ac:picMk id="7" creationId="{FC36F543-09E8-F44A-B99E-72E6C25BA7DC}"/>
          </ac:picMkLst>
        </pc:picChg>
        <pc:picChg chg="add del mod">
          <ac:chgData name="Nicholas Car" userId="9200765edd8223da" providerId="LiveId" clId="{84E18E06-798C-C546-922E-AD0C8B3D4A73}" dt="2019-09-11T19:25:52.533" v="2002" actId="478"/>
          <ac:picMkLst>
            <pc:docMk/>
            <pc:sldMk cId="259228871" sldId="320"/>
            <ac:picMk id="8" creationId="{A262BAC9-BAF4-D843-87AB-65701D2F65AC}"/>
          </ac:picMkLst>
        </pc:picChg>
        <pc:cxnChg chg="del mod">
          <ac:chgData name="Nicholas Car" userId="9200765edd8223da" providerId="LiveId" clId="{84E18E06-798C-C546-922E-AD0C8B3D4A73}" dt="2019-09-11T19:19:36.502" v="1667" actId="478"/>
          <ac:cxnSpMkLst>
            <pc:docMk/>
            <pc:sldMk cId="259228871" sldId="320"/>
            <ac:cxnSpMk id="12" creationId="{D32AB475-82FF-5B4B-8E34-D15D26CF6556}"/>
          </ac:cxnSpMkLst>
        </pc:cxnChg>
        <pc:cxnChg chg="del mod">
          <ac:chgData name="Nicholas Car" userId="9200765edd8223da" providerId="LiveId" clId="{84E18E06-798C-C546-922E-AD0C8B3D4A73}" dt="2019-09-11T19:19:36.502" v="1667" actId="478"/>
          <ac:cxnSpMkLst>
            <pc:docMk/>
            <pc:sldMk cId="259228871" sldId="320"/>
            <ac:cxnSpMk id="15" creationId="{342BE38D-C5DE-EB41-AD50-C8637BF29BDF}"/>
          </ac:cxnSpMkLst>
        </pc:cxnChg>
        <pc:cxnChg chg="del mod">
          <ac:chgData name="Nicholas Car" userId="9200765edd8223da" providerId="LiveId" clId="{84E18E06-798C-C546-922E-AD0C8B3D4A73}" dt="2019-09-11T19:19:36.502" v="1667" actId="478"/>
          <ac:cxnSpMkLst>
            <pc:docMk/>
            <pc:sldMk cId="259228871" sldId="320"/>
            <ac:cxnSpMk id="18" creationId="{DE3B5EB9-768E-5B41-AE62-9B6488FED00A}"/>
          </ac:cxnSpMkLst>
        </pc:cxnChg>
      </pc:sldChg>
      <pc:sldChg chg="delSp modSp add">
        <pc:chgData name="Nicholas Car" userId="9200765edd8223da" providerId="LiveId" clId="{84E18E06-798C-C546-922E-AD0C8B3D4A73}" dt="2019-09-11T19:26:18.207" v="2011" actId="478"/>
        <pc:sldMkLst>
          <pc:docMk/>
          <pc:sldMk cId="439168961" sldId="322"/>
        </pc:sldMkLst>
        <pc:spChg chg="mod">
          <ac:chgData name="Nicholas Car" userId="9200765edd8223da" providerId="LiveId" clId="{84E18E06-798C-C546-922E-AD0C8B3D4A73}" dt="2019-09-11T19:26:13.871" v="2008" actId="20577"/>
          <ac:spMkLst>
            <pc:docMk/>
            <pc:sldMk cId="439168961" sldId="322"/>
            <ac:spMk id="14" creationId="{784310D4-FB89-684C-960A-FC999147D4DC}"/>
          </ac:spMkLst>
        </pc:spChg>
        <pc:spChg chg="del">
          <ac:chgData name="Nicholas Car" userId="9200765edd8223da" providerId="LiveId" clId="{84E18E06-798C-C546-922E-AD0C8B3D4A73}" dt="2019-09-11T19:26:16.310" v="2009" actId="478"/>
          <ac:spMkLst>
            <pc:docMk/>
            <pc:sldMk cId="439168961" sldId="322"/>
            <ac:spMk id="17" creationId="{1BB0AFE0-B43D-7244-9249-BFC44C893214}"/>
          </ac:spMkLst>
        </pc:spChg>
        <pc:spChg chg="del">
          <ac:chgData name="Nicholas Car" userId="9200765edd8223da" providerId="LiveId" clId="{84E18E06-798C-C546-922E-AD0C8B3D4A73}" dt="2019-09-11T19:26:17.588" v="2010" actId="478"/>
          <ac:spMkLst>
            <pc:docMk/>
            <pc:sldMk cId="439168961" sldId="322"/>
            <ac:spMk id="19" creationId="{DE3B6E09-F298-F94E-984A-9C21A242AC7B}"/>
          </ac:spMkLst>
        </pc:spChg>
        <pc:picChg chg="del">
          <ac:chgData name="Nicholas Car" userId="9200765edd8223da" providerId="LiveId" clId="{84E18E06-798C-C546-922E-AD0C8B3D4A73}" dt="2019-09-11T19:26:18.207" v="2011" actId="478"/>
          <ac:picMkLst>
            <pc:docMk/>
            <pc:sldMk cId="439168961" sldId="322"/>
            <ac:picMk id="8" creationId="{A262BAC9-BAF4-D843-87AB-65701D2F65AC}"/>
          </ac:picMkLst>
        </pc:picChg>
      </pc:sldChg>
      <pc:sldChg chg="delSp modSp add">
        <pc:chgData name="Nicholas Car" userId="9200765edd8223da" providerId="LiveId" clId="{84E18E06-798C-C546-922E-AD0C8B3D4A73}" dt="2019-09-12T04:11:33.008" v="3547" actId="20577"/>
        <pc:sldMkLst>
          <pc:docMk/>
          <pc:sldMk cId="2506528474" sldId="323"/>
        </pc:sldMkLst>
        <pc:spChg chg="mod">
          <ac:chgData name="Nicholas Car" userId="9200765edd8223da" providerId="LiveId" clId="{84E18E06-798C-C546-922E-AD0C8B3D4A73}" dt="2019-09-11T19:26:31.122" v="2015" actId="20577"/>
          <ac:spMkLst>
            <pc:docMk/>
            <pc:sldMk cId="2506528474" sldId="323"/>
            <ac:spMk id="14" creationId="{784310D4-FB89-684C-960A-FC999147D4DC}"/>
          </ac:spMkLst>
        </pc:spChg>
        <pc:spChg chg="del">
          <ac:chgData name="Nicholas Car" userId="9200765edd8223da" providerId="LiveId" clId="{84E18E06-798C-C546-922E-AD0C8B3D4A73}" dt="2019-09-11T19:26:26.397" v="2012" actId="478"/>
          <ac:spMkLst>
            <pc:docMk/>
            <pc:sldMk cId="2506528474" sldId="323"/>
            <ac:spMk id="16" creationId="{7C3C46C9-E5AC-4F49-AA28-E7BFE00ACE06}"/>
          </ac:spMkLst>
        </pc:spChg>
        <pc:spChg chg="mod">
          <ac:chgData name="Nicholas Car" userId="9200765edd8223da" providerId="LiveId" clId="{84E18E06-798C-C546-922E-AD0C8B3D4A73}" dt="2019-09-12T04:11:33.008" v="3547" actId="20577"/>
          <ac:spMkLst>
            <pc:docMk/>
            <pc:sldMk cId="2506528474" sldId="323"/>
            <ac:spMk id="17" creationId="{1BB0AFE0-B43D-7244-9249-BFC44C893214}"/>
          </ac:spMkLst>
        </pc:spChg>
        <pc:spChg chg="del">
          <ac:chgData name="Nicholas Car" userId="9200765edd8223da" providerId="LiveId" clId="{84E18E06-798C-C546-922E-AD0C8B3D4A73}" dt="2019-09-11T19:26:27.740" v="2013" actId="478"/>
          <ac:spMkLst>
            <pc:docMk/>
            <pc:sldMk cId="2506528474" sldId="323"/>
            <ac:spMk id="19" creationId="{DE3B6E09-F298-F94E-984A-9C21A242AC7B}"/>
          </ac:spMkLst>
        </pc:spChg>
        <pc:picChg chg="del">
          <ac:chgData name="Nicholas Car" userId="9200765edd8223da" providerId="LiveId" clId="{84E18E06-798C-C546-922E-AD0C8B3D4A73}" dt="2019-09-11T19:26:28.252" v="2014" actId="478"/>
          <ac:picMkLst>
            <pc:docMk/>
            <pc:sldMk cId="2506528474" sldId="323"/>
            <ac:picMk id="8" creationId="{A262BAC9-BAF4-D843-87AB-65701D2F65AC}"/>
          </ac:picMkLst>
        </pc:picChg>
      </pc:sldChg>
      <pc:sldChg chg="delSp modSp add">
        <pc:chgData name="Nicholas Car" userId="9200765edd8223da" providerId="LiveId" clId="{84E18E06-798C-C546-922E-AD0C8B3D4A73}" dt="2019-09-11T19:26:43.445" v="2018" actId="14100"/>
        <pc:sldMkLst>
          <pc:docMk/>
          <pc:sldMk cId="2450713884" sldId="324"/>
        </pc:sldMkLst>
        <pc:spChg chg="del">
          <ac:chgData name="Nicholas Car" userId="9200765edd8223da" providerId="LiveId" clId="{84E18E06-798C-C546-922E-AD0C8B3D4A73}" dt="2019-09-11T19:26:37.276" v="2017" actId="478"/>
          <ac:spMkLst>
            <pc:docMk/>
            <pc:sldMk cId="2450713884" sldId="324"/>
            <ac:spMk id="16" creationId="{7C3C46C9-E5AC-4F49-AA28-E7BFE00ACE06}"/>
          </ac:spMkLst>
        </pc:spChg>
        <pc:spChg chg="del">
          <ac:chgData name="Nicholas Car" userId="9200765edd8223da" providerId="LiveId" clId="{84E18E06-798C-C546-922E-AD0C8B3D4A73}" dt="2019-09-11T19:26:36.146" v="2016" actId="478"/>
          <ac:spMkLst>
            <pc:docMk/>
            <pc:sldMk cId="2450713884" sldId="324"/>
            <ac:spMk id="17" creationId="{1BB0AFE0-B43D-7244-9249-BFC44C893214}"/>
          </ac:spMkLst>
        </pc:spChg>
        <pc:spChg chg="mod">
          <ac:chgData name="Nicholas Car" userId="9200765edd8223da" providerId="LiveId" clId="{84E18E06-798C-C546-922E-AD0C8B3D4A73}" dt="2019-09-11T19:26:43.445" v="2018" actId="14100"/>
          <ac:spMkLst>
            <pc:docMk/>
            <pc:sldMk cId="2450713884" sldId="324"/>
            <ac:spMk id="19" creationId="{DE3B6E09-F298-F94E-984A-9C21A242AC7B}"/>
          </ac:spMkLst>
        </pc:spChg>
      </pc:sldChg>
      <pc:sldChg chg="addSp delSp modSp add ord">
        <pc:chgData name="Nicholas Car" userId="9200765edd8223da" providerId="LiveId" clId="{84E18E06-798C-C546-922E-AD0C8B3D4A73}" dt="2019-09-11T19:32:30.702" v="2243" actId="20577"/>
        <pc:sldMkLst>
          <pc:docMk/>
          <pc:sldMk cId="1036945010" sldId="325"/>
        </pc:sldMkLst>
        <pc:spChg chg="mod">
          <ac:chgData name="Nicholas Car" userId="9200765edd8223da" providerId="LiveId" clId="{84E18E06-798C-C546-922E-AD0C8B3D4A73}" dt="2019-09-11T19:27:40.221" v="2036" actId="20577"/>
          <ac:spMkLst>
            <pc:docMk/>
            <pc:sldMk cId="1036945010" sldId="325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1T19:30:05.891" v="2162" actId="478"/>
          <ac:spMkLst>
            <pc:docMk/>
            <pc:sldMk cId="1036945010" sldId="325"/>
            <ac:spMk id="4" creationId="{1E6CE03E-CBE6-6241-BE24-4B6A6128722F}"/>
          </ac:spMkLst>
        </pc:spChg>
        <pc:spChg chg="del">
          <ac:chgData name="Nicholas Car" userId="9200765edd8223da" providerId="LiveId" clId="{84E18E06-798C-C546-922E-AD0C8B3D4A73}" dt="2019-09-11T19:27:44.349" v="2037" actId="478"/>
          <ac:spMkLst>
            <pc:docMk/>
            <pc:sldMk cId="1036945010" sldId="325"/>
            <ac:spMk id="9" creationId="{4A7F9C3A-A7A4-2E49-81B8-17A2CF997E40}"/>
          </ac:spMkLst>
        </pc:spChg>
        <pc:spChg chg="del">
          <ac:chgData name="Nicholas Car" userId="9200765edd8223da" providerId="LiveId" clId="{84E18E06-798C-C546-922E-AD0C8B3D4A73}" dt="2019-09-11T19:27:44.349" v="2037" actId="478"/>
          <ac:spMkLst>
            <pc:docMk/>
            <pc:sldMk cId="1036945010" sldId="325"/>
            <ac:spMk id="10" creationId="{C852F0E9-A5D0-FD49-B49A-DF065C9E337F}"/>
          </ac:spMkLst>
        </pc:spChg>
        <pc:spChg chg="del">
          <ac:chgData name="Nicholas Car" userId="9200765edd8223da" providerId="LiveId" clId="{84E18E06-798C-C546-922E-AD0C8B3D4A73}" dt="2019-09-11T19:27:44.349" v="2037" actId="478"/>
          <ac:spMkLst>
            <pc:docMk/>
            <pc:sldMk cId="1036945010" sldId="325"/>
            <ac:spMk id="11" creationId="{C73A606D-7832-D44F-A960-D7A1FC005B3E}"/>
          </ac:spMkLst>
        </pc:spChg>
        <pc:spChg chg="add mod">
          <ac:chgData name="Nicholas Car" userId="9200765edd8223da" providerId="LiveId" clId="{84E18E06-798C-C546-922E-AD0C8B3D4A73}" dt="2019-09-11T19:32:30.702" v="2243" actId="20577"/>
          <ac:spMkLst>
            <pc:docMk/>
            <pc:sldMk cId="1036945010" sldId="325"/>
            <ac:spMk id="14" creationId="{A25827D1-23CD-1247-876B-220D5C751389}"/>
          </ac:spMkLst>
        </pc:spChg>
        <pc:spChg chg="add del mod">
          <ac:chgData name="Nicholas Car" userId="9200765edd8223da" providerId="LiveId" clId="{84E18E06-798C-C546-922E-AD0C8B3D4A73}" dt="2019-09-11T19:32:23.255" v="2242" actId="478"/>
          <ac:spMkLst>
            <pc:docMk/>
            <pc:sldMk cId="1036945010" sldId="325"/>
            <ac:spMk id="16" creationId="{8604CAC1-E90B-1247-BDF0-66EF4B34CC7C}"/>
          </ac:spMkLst>
        </pc:spChg>
        <pc:picChg chg="del">
          <ac:chgData name="Nicholas Car" userId="9200765edd8223da" providerId="LiveId" clId="{84E18E06-798C-C546-922E-AD0C8B3D4A73}" dt="2019-09-11T19:27:34.892" v="2025" actId="478"/>
          <ac:picMkLst>
            <pc:docMk/>
            <pc:sldMk cId="1036945010" sldId="325"/>
            <ac:picMk id="5" creationId="{C1621EE5-B0C5-094A-A1DD-55A5A6C0736D}"/>
          </ac:picMkLst>
        </pc:picChg>
        <pc:picChg chg="del">
          <ac:chgData name="Nicholas Car" userId="9200765edd8223da" providerId="LiveId" clId="{84E18E06-798C-C546-922E-AD0C8B3D4A73}" dt="2019-09-11T19:27:36.366" v="2027" actId="478"/>
          <ac:picMkLst>
            <pc:docMk/>
            <pc:sldMk cId="1036945010" sldId="325"/>
            <ac:picMk id="6" creationId="{0C625300-1738-474D-BB4F-D82F64A18483}"/>
          </ac:picMkLst>
        </pc:picChg>
        <pc:picChg chg="del">
          <ac:chgData name="Nicholas Car" userId="9200765edd8223da" providerId="LiveId" clId="{84E18E06-798C-C546-922E-AD0C8B3D4A73}" dt="2019-09-11T19:27:35.574" v="2026" actId="478"/>
          <ac:picMkLst>
            <pc:docMk/>
            <pc:sldMk cId="1036945010" sldId="325"/>
            <ac:picMk id="7" creationId="{FC36F543-09E8-F44A-B99E-72E6C25BA7DC}"/>
          </ac:picMkLst>
        </pc:picChg>
        <pc:picChg chg="add mod modCrop">
          <ac:chgData name="Nicholas Car" userId="9200765edd8223da" providerId="LiveId" clId="{84E18E06-798C-C546-922E-AD0C8B3D4A73}" dt="2019-09-11T19:30:12.272" v="2164" actId="1076"/>
          <ac:picMkLst>
            <pc:docMk/>
            <pc:sldMk cId="1036945010" sldId="325"/>
            <ac:picMk id="13" creationId="{E59EB715-2230-FC46-9536-BD1BA5CB3902}"/>
          </ac:picMkLst>
        </pc:picChg>
        <pc:cxnChg chg="del mod">
          <ac:chgData name="Nicholas Car" userId="9200765edd8223da" providerId="LiveId" clId="{84E18E06-798C-C546-922E-AD0C8B3D4A73}" dt="2019-09-11T19:27:44.349" v="2037" actId="478"/>
          <ac:cxnSpMkLst>
            <pc:docMk/>
            <pc:sldMk cId="1036945010" sldId="325"/>
            <ac:cxnSpMk id="12" creationId="{D32AB475-82FF-5B4B-8E34-D15D26CF6556}"/>
          </ac:cxnSpMkLst>
        </pc:cxnChg>
        <pc:cxnChg chg="del mod">
          <ac:chgData name="Nicholas Car" userId="9200765edd8223da" providerId="LiveId" clId="{84E18E06-798C-C546-922E-AD0C8B3D4A73}" dt="2019-09-11T19:27:44.349" v="2037" actId="478"/>
          <ac:cxnSpMkLst>
            <pc:docMk/>
            <pc:sldMk cId="1036945010" sldId="325"/>
            <ac:cxnSpMk id="15" creationId="{342BE38D-C5DE-EB41-AD50-C8637BF29BDF}"/>
          </ac:cxnSpMkLst>
        </pc:cxnChg>
        <pc:cxnChg chg="del mod">
          <ac:chgData name="Nicholas Car" userId="9200765edd8223da" providerId="LiveId" clId="{84E18E06-798C-C546-922E-AD0C8B3D4A73}" dt="2019-09-11T19:27:44.349" v="2037" actId="478"/>
          <ac:cxnSpMkLst>
            <pc:docMk/>
            <pc:sldMk cId="1036945010" sldId="325"/>
            <ac:cxnSpMk id="18" creationId="{DE3B5EB9-768E-5B41-AE62-9B6488FED00A}"/>
          </ac:cxnSpMkLst>
        </pc:cxnChg>
      </pc:sldChg>
      <pc:sldChg chg="add ord">
        <pc:chgData name="Nicholas Car" userId="9200765edd8223da" providerId="LiveId" clId="{84E18E06-798C-C546-922E-AD0C8B3D4A73}" dt="2019-09-11T19:28:26.421" v="2040"/>
        <pc:sldMkLst>
          <pc:docMk/>
          <pc:sldMk cId="3625282420" sldId="326"/>
        </pc:sldMkLst>
      </pc:sldChg>
      <pc:sldChg chg="delSp modSp add">
        <pc:chgData name="Nicholas Car" userId="9200765edd8223da" providerId="LiveId" clId="{84E18E06-798C-C546-922E-AD0C8B3D4A73}" dt="2019-09-11T19:32:56.637" v="2248" actId="478"/>
        <pc:sldMkLst>
          <pc:docMk/>
          <pc:sldMk cId="2785702601" sldId="327"/>
        </pc:sldMkLst>
        <pc:spChg chg="mod">
          <ac:chgData name="Nicholas Car" userId="9200765edd8223da" providerId="LiveId" clId="{84E18E06-798C-C546-922E-AD0C8B3D4A73}" dt="2019-09-11T19:32:42.422" v="2246" actId="20577"/>
          <ac:spMkLst>
            <pc:docMk/>
            <pc:sldMk cId="2785702601" sldId="327"/>
            <ac:spMk id="14" creationId="{A25827D1-23CD-1247-876B-220D5C751389}"/>
          </ac:spMkLst>
        </pc:spChg>
        <pc:spChg chg="del">
          <ac:chgData name="Nicholas Car" userId="9200765edd8223da" providerId="LiveId" clId="{84E18E06-798C-C546-922E-AD0C8B3D4A73}" dt="2019-09-11T19:32:56.637" v="2248" actId="478"/>
          <ac:spMkLst>
            <pc:docMk/>
            <pc:sldMk cId="2785702601" sldId="327"/>
            <ac:spMk id="16" creationId="{8604CAC1-E90B-1247-BDF0-66EF4B34CC7C}"/>
          </ac:spMkLst>
        </pc:spChg>
      </pc:sldChg>
      <pc:sldChg chg="modSp add">
        <pc:chgData name="Nicholas Car" userId="9200765edd8223da" providerId="LiveId" clId="{84E18E06-798C-C546-922E-AD0C8B3D4A73}" dt="2019-09-11T19:33:06.322" v="2250" actId="20577"/>
        <pc:sldMkLst>
          <pc:docMk/>
          <pc:sldMk cId="3225698301" sldId="328"/>
        </pc:sldMkLst>
        <pc:spChg chg="mod">
          <ac:chgData name="Nicholas Car" userId="9200765edd8223da" providerId="LiveId" clId="{84E18E06-798C-C546-922E-AD0C8B3D4A73}" dt="2019-09-11T19:33:06.322" v="2250" actId="20577"/>
          <ac:spMkLst>
            <pc:docMk/>
            <pc:sldMk cId="3225698301" sldId="328"/>
            <ac:spMk id="14" creationId="{A25827D1-23CD-1247-876B-220D5C751389}"/>
          </ac:spMkLst>
        </pc:spChg>
      </pc:sldChg>
      <pc:sldChg chg="delSp modSp add">
        <pc:chgData name="Nicholas Car" userId="9200765edd8223da" providerId="LiveId" clId="{84E18E06-798C-C546-922E-AD0C8B3D4A73}" dt="2019-09-11T19:34:00.500" v="2268" actId="313"/>
        <pc:sldMkLst>
          <pc:docMk/>
          <pc:sldMk cId="329009094" sldId="329"/>
        </pc:sldMkLst>
        <pc:spChg chg="mod">
          <ac:chgData name="Nicholas Car" userId="9200765edd8223da" providerId="LiveId" clId="{84E18E06-798C-C546-922E-AD0C8B3D4A73}" dt="2019-09-11T19:34:00.500" v="2268" actId="313"/>
          <ac:spMkLst>
            <pc:docMk/>
            <pc:sldMk cId="329009094" sldId="329"/>
            <ac:spMk id="14" creationId="{A25827D1-23CD-1247-876B-220D5C751389}"/>
          </ac:spMkLst>
        </pc:spChg>
        <pc:spChg chg="del">
          <ac:chgData name="Nicholas Car" userId="9200765edd8223da" providerId="LiveId" clId="{84E18E06-798C-C546-922E-AD0C8B3D4A73}" dt="2019-09-11T19:33:13.712" v="2251" actId="478"/>
          <ac:spMkLst>
            <pc:docMk/>
            <pc:sldMk cId="329009094" sldId="329"/>
            <ac:spMk id="16" creationId="{8604CAC1-E90B-1247-BDF0-66EF4B34CC7C}"/>
          </ac:spMkLst>
        </pc:spChg>
      </pc:sldChg>
      <pc:sldChg chg="addSp delSp modSp add ord">
        <pc:chgData name="Nicholas Car" userId="9200765edd8223da" providerId="LiveId" clId="{84E18E06-798C-C546-922E-AD0C8B3D4A73}" dt="2019-09-11T19:39:51.346" v="2331"/>
        <pc:sldMkLst>
          <pc:docMk/>
          <pc:sldMk cId="4005777495" sldId="330"/>
        </pc:sldMkLst>
        <pc:spChg chg="del">
          <ac:chgData name="Nicholas Car" userId="9200765edd8223da" providerId="LiveId" clId="{84E18E06-798C-C546-922E-AD0C8B3D4A73}" dt="2019-09-11T19:35:50.643" v="2288" actId="478"/>
          <ac:spMkLst>
            <pc:docMk/>
            <pc:sldMk cId="4005777495" sldId="330"/>
            <ac:spMk id="2" creationId="{E0B01314-DDA5-2C4F-8DC2-76605E11621C}"/>
          </ac:spMkLst>
        </pc:spChg>
        <pc:spChg chg="add del">
          <ac:chgData name="Nicholas Car" userId="9200765edd8223da" providerId="LiveId" clId="{84E18E06-798C-C546-922E-AD0C8B3D4A73}" dt="2019-09-11T19:34:35.889" v="2274"/>
          <ac:spMkLst>
            <pc:docMk/>
            <pc:sldMk cId="4005777495" sldId="330"/>
            <ac:spMk id="3" creationId="{089F2F4E-856C-5D4B-A998-740F19BCD2E0}"/>
          </ac:spMkLst>
        </pc:spChg>
        <pc:spChg chg="add del">
          <ac:chgData name="Nicholas Car" userId="9200765edd8223da" providerId="LiveId" clId="{84E18E06-798C-C546-922E-AD0C8B3D4A73}" dt="2019-09-11T19:34:44.208" v="2278"/>
          <ac:spMkLst>
            <pc:docMk/>
            <pc:sldMk cId="4005777495" sldId="330"/>
            <ac:spMk id="4" creationId="{AF95D988-D942-0C46-8B6E-4ECC85CDA39C}"/>
          </ac:spMkLst>
        </pc:spChg>
        <pc:spChg chg="add del">
          <ac:chgData name="Nicholas Car" userId="9200765edd8223da" providerId="LiveId" clId="{84E18E06-798C-C546-922E-AD0C8B3D4A73}" dt="2019-09-11T19:35:01.942" v="2280" actId="478"/>
          <ac:spMkLst>
            <pc:docMk/>
            <pc:sldMk cId="4005777495" sldId="330"/>
            <ac:spMk id="5" creationId="{95E35916-7CBC-BB42-801F-5E0CB9E24CBC}"/>
          </ac:spMkLst>
        </pc:spChg>
        <pc:spChg chg="add del mod">
          <ac:chgData name="Nicholas Car" userId="9200765edd8223da" providerId="LiveId" clId="{84E18E06-798C-C546-922E-AD0C8B3D4A73}" dt="2019-09-11T19:35:51.900" v="2289" actId="478"/>
          <ac:spMkLst>
            <pc:docMk/>
            <pc:sldMk cId="4005777495" sldId="330"/>
            <ac:spMk id="8" creationId="{497A874A-871D-4A45-B27D-B1F8EC297416}"/>
          </ac:spMkLst>
        </pc:spChg>
        <pc:spChg chg="add mod">
          <ac:chgData name="Nicholas Car" userId="9200765edd8223da" providerId="LiveId" clId="{84E18E06-798C-C546-922E-AD0C8B3D4A73}" dt="2019-09-11T19:35:44.812" v="2286" actId="14100"/>
          <ac:spMkLst>
            <pc:docMk/>
            <pc:sldMk cId="4005777495" sldId="330"/>
            <ac:spMk id="10" creationId="{7DAEB427-0F69-3142-B8D6-D029D0A1B056}"/>
          </ac:spMkLst>
        </pc:spChg>
        <pc:spChg chg="del mod">
          <ac:chgData name="Nicholas Car" userId="9200765edd8223da" providerId="LiveId" clId="{84E18E06-798C-C546-922E-AD0C8B3D4A73}" dt="2019-09-11T19:35:53.259" v="2291"/>
          <ac:spMkLst>
            <pc:docMk/>
            <pc:sldMk cId="4005777495" sldId="330"/>
            <ac:spMk id="14" creationId="{A25827D1-23CD-1247-876B-220D5C751389}"/>
          </ac:spMkLst>
        </pc:spChg>
        <pc:spChg chg="add mod">
          <ac:chgData name="Nicholas Car" userId="9200765edd8223da" providerId="LiveId" clId="{84E18E06-798C-C546-922E-AD0C8B3D4A73}" dt="2019-09-11T19:37:31.755" v="2326" actId="403"/>
          <ac:spMkLst>
            <pc:docMk/>
            <pc:sldMk cId="4005777495" sldId="330"/>
            <ac:spMk id="15" creationId="{656538DD-20F9-7A4D-A21F-DBD7DFD85B41}"/>
          </ac:spMkLst>
        </pc:spChg>
        <pc:picChg chg="add mod">
          <ac:chgData name="Nicholas Car" userId="9200765edd8223da" providerId="LiveId" clId="{84E18E06-798C-C546-922E-AD0C8B3D4A73}" dt="2019-09-11T19:36:06.576" v="2293" actId="14100"/>
          <ac:picMkLst>
            <pc:docMk/>
            <pc:sldMk cId="4005777495" sldId="330"/>
            <ac:picMk id="6" creationId="{247B72D7-19F2-544D-9E3B-636724108FE6}"/>
          </ac:picMkLst>
        </pc:picChg>
        <pc:picChg chg="del mod">
          <ac:chgData name="Nicholas Car" userId="9200765edd8223da" providerId="LiveId" clId="{84E18E06-798C-C546-922E-AD0C8B3D4A73}" dt="2019-09-11T19:35:58.778" v="2292" actId="478"/>
          <ac:picMkLst>
            <pc:docMk/>
            <pc:sldMk cId="4005777495" sldId="330"/>
            <ac:picMk id="13" creationId="{E59EB715-2230-FC46-9536-BD1BA5CB3902}"/>
          </ac:picMkLst>
        </pc:picChg>
        <pc:picChg chg="add mod">
          <ac:chgData name="Nicholas Car" userId="9200765edd8223da" providerId="LiveId" clId="{84E18E06-798C-C546-922E-AD0C8B3D4A73}" dt="2019-09-11T19:34:21.538" v="2272" actId="1076"/>
          <ac:picMkLst>
            <pc:docMk/>
            <pc:sldMk cId="4005777495" sldId="330"/>
            <ac:picMk id="28674" creationId="{0E40E4FC-FECF-174E-80BA-0F834A1FC07C}"/>
          </ac:picMkLst>
        </pc:picChg>
        <pc:cxnChg chg="add mod">
          <ac:chgData name="Nicholas Car" userId="9200765edd8223da" providerId="LiveId" clId="{84E18E06-798C-C546-922E-AD0C8B3D4A73}" dt="2019-09-11T19:37:26.988" v="2323" actId="208"/>
          <ac:cxnSpMkLst>
            <pc:docMk/>
            <pc:sldMk cId="4005777495" sldId="330"/>
            <ac:cxnSpMk id="11" creationId="{AF54EA0D-8A3D-7144-9166-7A18ED55290F}"/>
          </ac:cxnSpMkLst>
        </pc:cxnChg>
      </pc:sldChg>
      <pc:sldChg chg="addSp delSp modSp add">
        <pc:chgData name="Nicholas Car" userId="9200765edd8223da" providerId="LiveId" clId="{84E18E06-798C-C546-922E-AD0C8B3D4A73}" dt="2019-09-11T19:46:04.959" v="2611" actId="478"/>
        <pc:sldMkLst>
          <pc:docMk/>
          <pc:sldMk cId="1615101970" sldId="331"/>
        </pc:sldMkLst>
        <pc:spChg chg="mod">
          <ac:chgData name="Nicholas Car" userId="9200765edd8223da" providerId="LiveId" clId="{84E18E06-798C-C546-922E-AD0C8B3D4A73}" dt="2019-09-11T19:39:55.918" v="2344" actId="20577"/>
          <ac:spMkLst>
            <pc:docMk/>
            <pc:sldMk cId="1615101970" sldId="331"/>
            <ac:spMk id="2" creationId="{E0B01314-DDA5-2C4F-8DC2-76605E11621C}"/>
          </ac:spMkLst>
        </pc:spChg>
        <pc:spChg chg="add mod">
          <ac:chgData name="Nicholas Car" userId="9200765edd8223da" providerId="LiveId" clId="{84E18E06-798C-C546-922E-AD0C8B3D4A73}" dt="2019-09-11T19:45:11.362" v="2548" actId="1076"/>
          <ac:spMkLst>
            <pc:docMk/>
            <pc:sldMk cId="1615101970" sldId="331"/>
            <ac:spMk id="3" creationId="{7A76F167-67B4-5C47-A917-1FF8DE0683F6}"/>
          </ac:spMkLst>
        </pc:spChg>
        <pc:spChg chg="add mod">
          <ac:chgData name="Nicholas Car" userId="9200765edd8223da" providerId="LiveId" clId="{84E18E06-798C-C546-922E-AD0C8B3D4A73}" dt="2019-09-11T19:42:51.833" v="2538" actId="20577"/>
          <ac:spMkLst>
            <pc:docMk/>
            <pc:sldMk cId="1615101970" sldId="331"/>
            <ac:spMk id="5" creationId="{9CBBF97E-1B45-3E4A-83D0-3977A4DC340D}"/>
          </ac:spMkLst>
        </pc:spChg>
        <pc:spChg chg="add mod">
          <ac:chgData name="Nicholas Car" userId="9200765edd8223da" providerId="LiveId" clId="{84E18E06-798C-C546-922E-AD0C8B3D4A73}" dt="2019-09-11T19:45:26.537" v="2552" actId="1076"/>
          <ac:spMkLst>
            <pc:docMk/>
            <pc:sldMk cId="1615101970" sldId="331"/>
            <ac:spMk id="8" creationId="{B931BF9E-518F-404B-955F-40663C545532}"/>
          </ac:spMkLst>
        </pc:spChg>
        <pc:spChg chg="add del mod">
          <ac:chgData name="Nicholas Car" userId="9200765edd8223da" providerId="LiveId" clId="{84E18E06-798C-C546-922E-AD0C8B3D4A73}" dt="2019-09-11T19:46:04.959" v="2611" actId="478"/>
          <ac:spMkLst>
            <pc:docMk/>
            <pc:sldMk cId="1615101970" sldId="331"/>
            <ac:spMk id="9" creationId="{82D7AE84-289F-0A40-9B52-92998C1B6843}"/>
          </ac:spMkLst>
        </pc:spChg>
        <pc:spChg chg="del">
          <ac:chgData name="Nicholas Car" userId="9200765edd8223da" providerId="LiveId" clId="{84E18E06-798C-C546-922E-AD0C8B3D4A73}" dt="2019-09-11T19:39:59.471" v="2346" actId="478"/>
          <ac:spMkLst>
            <pc:docMk/>
            <pc:sldMk cId="1615101970" sldId="331"/>
            <ac:spMk id="14" creationId="{A25827D1-23CD-1247-876B-220D5C751389}"/>
          </ac:spMkLst>
        </pc:spChg>
        <pc:picChg chg="del">
          <ac:chgData name="Nicholas Car" userId="9200765edd8223da" providerId="LiveId" clId="{84E18E06-798C-C546-922E-AD0C8B3D4A73}" dt="2019-09-11T19:39:57.432" v="2345" actId="478"/>
          <ac:picMkLst>
            <pc:docMk/>
            <pc:sldMk cId="1615101970" sldId="331"/>
            <ac:picMk id="13" creationId="{E59EB715-2230-FC46-9536-BD1BA5CB3902}"/>
          </ac:picMkLst>
        </pc:picChg>
        <pc:picChg chg="add mod">
          <ac:chgData name="Nicholas Car" userId="9200765edd8223da" providerId="LiveId" clId="{84E18E06-798C-C546-922E-AD0C8B3D4A73}" dt="2019-09-11T19:44:03.551" v="2543" actId="732"/>
          <ac:picMkLst>
            <pc:docMk/>
            <pc:sldMk cId="1615101970" sldId="331"/>
            <ac:picMk id="29698" creationId="{A8318994-64E2-8B43-91F3-3CEE10F3C970}"/>
          </ac:picMkLst>
        </pc:picChg>
      </pc:sldChg>
      <pc:sldChg chg="modSp add">
        <pc:chgData name="Nicholas Car" userId="9200765edd8223da" providerId="LiveId" clId="{84E18E06-798C-C546-922E-AD0C8B3D4A73}" dt="2019-09-12T04:12:12.165" v="3550" actId="20577"/>
        <pc:sldMkLst>
          <pc:docMk/>
          <pc:sldMk cId="3162967954" sldId="332"/>
        </pc:sldMkLst>
        <pc:spChg chg="mod">
          <ac:chgData name="Nicholas Car" userId="9200765edd8223da" providerId="LiveId" clId="{84E18E06-798C-C546-922E-AD0C8B3D4A73}" dt="2019-09-12T04:12:12.165" v="3550" actId="20577"/>
          <ac:spMkLst>
            <pc:docMk/>
            <pc:sldMk cId="3162967954" sldId="332"/>
            <ac:spMk id="9" creationId="{82D7AE84-289F-0A40-9B52-92998C1B6843}"/>
          </ac:spMkLst>
        </pc:spChg>
      </pc:sldChg>
      <pc:sldChg chg="addSp delSp modSp add">
        <pc:chgData name="Nicholas Car" userId="9200765edd8223da" providerId="LiveId" clId="{84E18E06-798C-C546-922E-AD0C8B3D4A73}" dt="2019-09-11T19:47:26.782" v="2663" actId="14100"/>
        <pc:sldMkLst>
          <pc:docMk/>
          <pc:sldMk cId="1974645516" sldId="333"/>
        </pc:sldMkLst>
        <pc:spChg chg="add del mod">
          <ac:chgData name="Nicholas Car" userId="9200765edd8223da" providerId="LiveId" clId="{84E18E06-798C-C546-922E-AD0C8B3D4A73}" dt="2019-09-11T19:47:26.782" v="2663" actId="14100"/>
          <ac:spMkLst>
            <pc:docMk/>
            <pc:sldMk cId="1974645516" sldId="333"/>
            <ac:spMk id="9" creationId="{82D7AE84-289F-0A40-9B52-92998C1B6843}"/>
          </ac:spMkLst>
        </pc:spChg>
      </pc:sldChg>
      <pc:sldChg chg="addSp delSp modSp add">
        <pc:chgData name="Nicholas Car" userId="9200765edd8223da" providerId="LiveId" clId="{84E18E06-798C-C546-922E-AD0C8B3D4A73}" dt="2019-09-11T19:52:46.647" v="2901" actId="20577"/>
        <pc:sldMkLst>
          <pc:docMk/>
          <pc:sldMk cId="1050126863" sldId="334"/>
        </pc:sldMkLst>
        <pc:spChg chg="mod">
          <ac:chgData name="Nicholas Car" userId="9200765edd8223da" providerId="LiveId" clId="{84E18E06-798C-C546-922E-AD0C8B3D4A73}" dt="2019-09-11T19:47:52.343" v="2670" actId="20577"/>
          <ac:spMkLst>
            <pc:docMk/>
            <pc:sldMk cId="1050126863" sldId="334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1T19:48:52.200" v="2746" actId="478"/>
          <ac:spMkLst>
            <pc:docMk/>
            <pc:sldMk cId="1050126863" sldId="334"/>
            <ac:spMk id="3" creationId="{7A76F167-67B4-5C47-A917-1FF8DE0683F6}"/>
          </ac:spMkLst>
        </pc:spChg>
        <pc:spChg chg="add mod">
          <ac:chgData name="Nicholas Car" userId="9200765edd8223da" providerId="LiveId" clId="{84E18E06-798C-C546-922E-AD0C8B3D4A73}" dt="2019-09-11T19:52:11.223" v="2850" actId="166"/>
          <ac:spMkLst>
            <pc:docMk/>
            <pc:sldMk cId="1050126863" sldId="334"/>
            <ac:spMk id="4" creationId="{4F7126D6-8402-1049-93AA-5F2920499492}"/>
          </ac:spMkLst>
        </pc:spChg>
        <pc:spChg chg="mod">
          <ac:chgData name="Nicholas Car" userId="9200765edd8223da" providerId="LiveId" clId="{84E18E06-798C-C546-922E-AD0C8B3D4A73}" dt="2019-09-11T19:52:46.647" v="2901" actId="20577"/>
          <ac:spMkLst>
            <pc:docMk/>
            <pc:sldMk cId="1050126863" sldId="334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19:48:47.491" v="2744" actId="478"/>
          <ac:spMkLst>
            <pc:docMk/>
            <pc:sldMk cId="1050126863" sldId="334"/>
            <ac:spMk id="9" creationId="{82D7AE84-289F-0A40-9B52-92998C1B6843}"/>
          </ac:spMkLst>
        </pc:spChg>
        <pc:spChg chg="add mod">
          <ac:chgData name="Nicholas Car" userId="9200765edd8223da" providerId="LiveId" clId="{84E18E06-798C-C546-922E-AD0C8B3D4A73}" dt="2019-09-11T19:50:16.787" v="2760" actId="1076"/>
          <ac:spMkLst>
            <pc:docMk/>
            <pc:sldMk cId="1050126863" sldId="334"/>
            <ac:spMk id="10" creationId="{5BFEEB0C-697E-704A-BBE7-9D0FA40564BD}"/>
          </ac:spMkLst>
        </pc:spChg>
        <pc:spChg chg="add mod">
          <ac:chgData name="Nicholas Car" userId="9200765edd8223da" providerId="LiveId" clId="{84E18E06-798C-C546-922E-AD0C8B3D4A73}" dt="2019-09-11T19:50:54.468" v="2818" actId="20577"/>
          <ac:spMkLst>
            <pc:docMk/>
            <pc:sldMk cId="1050126863" sldId="334"/>
            <ac:spMk id="11" creationId="{2A73B945-CB9B-E442-8333-D362A44F9DEC}"/>
          </ac:spMkLst>
        </pc:spChg>
        <pc:picChg chg="del">
          <ac:chgData name="Nicholas Car" userId="9200765edd8223da" providerId="LiveId" clId="{84E18E06-798C-C546-922E-AD0C8B3D4A73}" dt="2019-09-11T19:48:49.136" v="2745" actId="478"/>
          <ac:picMkLst>
            <pc:docMk/>
            <pc:sldMk cId="1050126863" sldId="334"/>
            <ac:picMk id="29698" creationId="{A8318994-64E2-8B43-91F3-3CEE10F3C970}"/>
          </ac:picMkLst>
        </pc:picChg>
        <pc:cxnChg chg="add mod">
          <ac:chgData name="Nicholas Car" userId="9200765edd8223da" providerId="LiveId" clId="{84E18E06-798C-C546-922E-AD0C8B3D4A73}" dt="2019-09-11T19:51:20.174" v="2821" actId="14100"/>
          <ac:cxnSpMkLst>
            <pc:docMk/>
            <pc:sldMk cId="1050126863" sldId="334"/>
            <ac:cxnSpMk id="12" creationId="{762DBEFD-643E-C34E-9B5F-9F5284FFE536}"/>
          </ac:cxnSpMkLst>
        </pc:cxnChg>
        <pc:cxnChg chg="add mod">
          <ac:chgData name="Nicholas Car" userId="9200765edd8223da" providerId="LiveId" clId="{84E18E06-798C-C546-922E-AD0C8B3D4A73}" dt="2019-09-11T19:52:05.929" v="2849" actId="1076"/>
          <ac:cxnSpMkLst>
            <pc:docMk/>
            <pc:sldMk cId="1050126863" sldId="334"/>
            <ac:cxnSpMk id="13" creationId="{C439F248-6D90-1D4E-B239-80C353812402}"/>
          </ac:cxnSpMkLst>
        </pc:cxnChg>
        <pc:cxnChg chg="add mod">
          <ac:chgData name="Nicholas Car" userId="9200765edd8223da" providerId="LiveId" clId="{84E18E06-798C-C546-922E-AD0C8B3D4A73}" dt="2019-09-11T19:52:02.633" v="2848" actId="1076"/>
          <ac:cxnSpMkLst>
            <pc:docMk/>
            <pc:sldMk cId="1050126863" sldId="334"/>
            <ac:cxnSpMk id="14" creationId="{AD3904B0-6D91-E847-85CD-A7B5B54D0D01}"/>
          </ac:cxnSpMkLst>
        </pc:cxnChg>
        <pc:cxnChg chg="add mod">
          <ac:chgData name="Nicholas Car" userId="9200765edd8223da" providerId="LiveId" clId="{84E18E06-798C-C546-922E-AD0C8B3D4A73}" dt="2019-09-11T19:51:58.459" v="2847" actId="1035"/>
          <ac:cxnSpMkLst>
            <pc:docMk/>
            <pc:sldMk cId="1050126863" sldId="334"/>
            <ac:cxnSpMk id="15" creationId="{59A44ABE-79B5-3E4B-BECB-2DEB03C7725F}"/>
          </ac:cxnSpMkLst>
        </pc:cxnChg>
      </pc:sldChg>
      <pc:sldChg chg="addSp delSp modSp add">
        <pc:chgData name="Nicholas Car" userId="9200765edd8223da" providerId="LiveId" clId="{84E18E06-798C-C546-922E-AD0C8B3D4A73}" dt="2019-09-12T04:12:46.831" v="3566" actId="14100"/>
        <pc:sldMkLst>
          <pc:docMk/>
          <pc:sldMk cId="2803864037" sldId="335"/>
        </pc:sldMkLst>
        <pc:spChg chg="del">
          <ac:chgData name="Nicholas Car" userId="9200765edd8223da" providerId="LiveId" clId="{84E18E06-798C-C546-922E-AD0C8B3D4A73}" dt="2019-09-11T19:53:42.886" v="2977" actId="478"/>
          <ac:spMkLst>
            <pc:docMk/>
            <pc:sldMk cId="2803864037" sldId="335"/>
            <ac:spMk id="4" creationId="{4F7126D6-8402-1049-93AA-5F2920499492}"/>
          </ac:spMkLst>
        </pc:spChg>
        <pc:spChg chg="mod">
          <ac:chgData name="Nicholas Car" userId="9200765edd8223da" providerId="LiveId" clId="{84E18E06-798C-C546-922E-AD0C8B3D4A73}" dt="2019-09-11T19:53:33.909" v="2976" actId="20577"/>
          <ac:spMkLst>
            <pc:docMk/>
            <pc:sldMk cId="2803864037" sldId="335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19:53:42.886" v="2977" actId="478"/>
          <ac:spMkLst>
            <pc:docMk/>
            <pc:sldMk cId="2803864037" sldId="335"/>
            <ac:spMk id="10" creationId="{5BFEEB0C-697E-704A-BBE7-9D0FA40564BD}"/>
          </ac:spMkLst>
        </pc:spChg>
        <pc:spChg chg="del">
          <ac:chgData name="Nicholas Car" userId="9200765edd8223da" providerId="LiveId" clId="{84E18E06-798C-C546-922E-AD0C8B3D4A73}" dt="2019-09-11T19:53:42.886" v="2977" actId="478"/>
          <ac:spMkLst>
            <pc:docMk/>
            <pc:sldMk cId="2803864037" sldId="335"/>
            <ac:spMk id="11" creationId="{2A73B945-CB9B-E442-8333-D362A44F9DEC}"/>
          </ac:spMkLst>
        </pc:spChg>
        <pc:spChg chg="add mod">
          <ac:chgData name="Nicholas Car" userId="9200765edd8223da" providerId="LiveId" clId="{84E18E06-798C-C546-922E-AD0C8B3D4A73}" dt="2019-09-11T19:55:01.532" v="2991" actId="1076"/>
          <ac:spMkLst>
            <pc:docMk/>
            <pc:sldMk cId="2803864037" sldId="335"/>
            <ac:spMk id="17" creationId="{BA942369-DAAE-A34A-BC6B-A084D5536C57}"/>
          </ac:spMkLst>
        </pc:spChg>
        <pc:spChg chg="add mod">
          <ac:chgData name="Nicholas Car" userId="9200765edd8223da" providerId="LiveId" clId="{84E18E06-798C-C546-922E-AD0C8B3D4A73}" dt="2019-09-12T04:12:46.831" v="3566" actId="14100"/>
          <ac:spMkLst>
            <pc:docMk/>
            <pc:sldMk cId="2803864037" sldId="335"/>
            <ac:spMk id="22" creationId="{E886974F-45E3-EE4A-8D7D-1B66247ADF90}"/>
          </ac:spMkLst>
        </pc:spChg>
        <pc:picChg chg="add mod">
          <ac:chgData name="Nicholas Car" userId="9200765edd8223da" providerId="LiveId" clId="{84E18E06-798C-C546-922E-AD0C8B3D4A73}" dt="2019-09-11T19:55:01.532" v="2991" actId="1076"/>
          <ac:picMkLst>
            <pc:docMk/>
            <pc:sldMk cId="2803864037" sldId="335"/>
            <ac:picMk id="16" creationId="{29AC563B-1C3B-6D4F-90CF-4E48EF33FD3D}"/>
          </ac:picMkLst>
        </pc:pic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2" creationId="{762DBEFD-643E-C34E-9B5F-9F5284FFE536}"/>
          </ac:cxnSpMkLst>
        </pc:cxn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3" creationId="{C439F248-6D90-1D4E-B239-80C353812402}"/>
          </ac:cxnSpMkLst>
        </pc:cxn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4" creationId="{AD3904B0-6D91-E847-85CD-A7B5B54D0D01}"/>
          </ac:cxnSpMkLst>
        </pc:cxn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5" creationId="{59A44ABE-79B5-3E4B-BECB-2DEB03C7725F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18" creationId="{7D9592B6-F960-2A4D-8DD5-84F198D20CEB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19" creationId="{771EC681-96E1-1B4E-9446-0ADFAE820ABE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20" creationId="{8A18E272-9EB9-B141-A946-5FED1D8AABDD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21" creationId="{43C82B41-0730-DF46-97D8-F493D957D102}"/>
          </ac:cxnSpMkLst>
        </pc:cxnChg>
      </pc:sldChg>
      <pc:sldChg chg="delSp add">
        <pc:chgData name="Nicholas Car" userId="9200765edd8223da" providerId="LiveId" clId="{84E18E06-798C-C546-922E-AD0C8B3D4A73}" dt="2019-09-12T04:07:43.231" v="3513" actId="478"/>
        <pc:sldMkLst>
          <pc:docMk/>
          <pc:sldMk cId="4186876134" sldId="343"/>
        </pc:sldMkLst>
        <pc:spChg chg="del">
          <ac:chgData name="Nicholas Car" userId="9200765edd8223da" providerId="LiveId" clId="{84E18E06-798C-C546-922E-AD0C8B3D4A73}" dt="2019-09-12T04:07:43.231" v="3513" actId="478"/>
          <ac:spMkLst>
            <pc:docMk/>
            <pc:sldMk cId="4186876134" sldId="343"/>
            <ac:spMk id="8" creationId="{3F1E7B83-898C-6F47-9471-5AA56712A9D4}"/>
          </ac:spMkLst>
        </pc:spChg>
      </pc:sldChg>
      <pc:sldChg chg="addSp delSp modSp add">
        <pc:chgData name="Nicholas Car" userId="9200765edd8223da" providerId="LiveId" clId="{84E18E06-798C-C546-922E-AD0C8B3D4A73}" dt="2019-09-12T04:24:50.886" v="3895" actId="20577"/>
        <pc:sldMkLst>
          <pc:docMk/>
          <pc:sldMk cId="2065240830" sldId="344"/>
        </pc:sldMkLst>
        <pc:spChg chg="mod">
          <ac:chgData name="Nicholas Car" userId="9200765edd8223da" providerId="LiveId" clId="{84E18E06-798C-C546-922E-AD0C8B3D4A73}" dt="2019-09-12T04:15:03.870" v="3580" actId="20577"/>
          <ac:spMkLst>
            <pc:docMk/>
            <pc:sldMk cId="2065240830" sldId="344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2T04:13:44.371" v="3570" actId="478"/>
          <ac:spMkLst>
            <pc:docMk/>
            <pc:sldMk cId="2065240830" sldId="344"/>
            <ac:spMk id="3" creationId="{7A76F167-67B4-5C47-A917-1FF8DE0683F6}"/>
          </ac:spMkLst>
        </pc:spChg>
        <pc:spChg chg="add del mod">
          <ac:chgData name="Nicholas Car" userId="9200765edd8223da" providerId="LiveId" clId="{84E18E06-798C-C546-922E-AD0C8B3D4A73}" dt="2019-09-12T04:16:06.021" v="3613" actId="478"/>
          <ac:spMkLst>
            <pc:docMk/>
            <pc:sldMk cId="2065240830" sldId="344"/>
            <ac:spMk id="4" creationId="{947F708B-F9EC-CA4E-B2C8-80579A5DEDC4}"/>
          </ac:spMkLst>
        </pc:spChg>
        <pc:spChg chg="mod">
          <ac:chgData name="Nicholas Car" userId="9200765edd8223da" providerId="LiveId" clId="{84E18E06-798C-C546-922E-AD0C8B3D4A73}" dt="2019-09-12T04:24:50.886" v="3895" actId="20577"/>
          <ac:spMkLst>
            <pc:docMk/>
            <pc:sldMk cId="2065240830" sldId="344"/>
            <ac:spMk id="5" creationId="{9CBBF97E-1B45-3E4A-83D0-3977A4DC340D}"/>
          </ac:spMkLst>
        </pc:spChg>
        <pc:spChg chg="add del mod">
          <ac:chgData name="Nicholas Car" userId="9200765edd8223da" providerId="LiveId" clId="{84E18E06-798C-C546-922E-AD0C8B3D4A73}" dt="2019-09-12T04:16:20.757" v="3616" actId="478"/>
          <ac:spMkLst>
            <pc:docMk/>
            <pc:sldMk cId="2065240830" sldId="344"/>
            <ac:spMk id="6" creationId="{1AD6AC4E-7475-5C4E-9EE4-A1982BBDEAFF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13:39.998" v="3568" actId="478"/>
          <ac:spMkLst>
            <pc:docMk/>
            <pc:sldMk cId="2065240830" sldId="344"/>
            <ac:spMk id="9" creationId="{82D7AE84-289F-0A40-9B52-92998C1B6843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0" creationId="{03C2CD00-B437-6141-AE17-9D223B89A8B2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1" creationId="{9301174D-1655-BB4C-9B8D-5D984FAD7711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2" creationId="{1D513DA5-8874-6641-A3EB-E44C806AC0EB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4" creationId="{911F5DF5-6537-FA48-8892-16D8A1B83C34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5" creationId="{F56A7ACD-4DD5-1E4D-A199-3BA7D2149A9A}"/>
          </ac:spMkLst>
        </pc:sp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23" creationId="{440E744F-6169-8744-8B04-469FD6081243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24" creationId="{79CC0C08-745E-EF40-A9B3-B337D8F7725B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30" creationId="{22A3E8D5-D788-0840-ACF8-8170A03D51B7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1026" creationId="{0898616E-2917-3B47-8D64-200C162EA8F8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1028" creationId="{5AC4FAF4-EB73-4C4A-A3FD-F9E90E510819}"/>
          </ac:picMkLst>
        </pc:picChg>
        <pc:picChg chg="del">
          <ac:chgData name="Nicholas Car" userId="9200765edd8223da" providerId="LiveId" clId="{84E18E06-798C-C546-922E-AD0C8B3D4A73}" dt="2019-09-12T04:13:41.392" v="3569" actId="478"/>
          <ac:picMkLst>
            <pc:docMk/>
            <pc:sldMk cId="2065240830" sldId="344"/>
            <ac:picMk id="29698" creationId="{A8318994-64E2-8B43-91F3-3CEE10F3C970}"/>
          </ac:picMkLst>
        </pc:picChg>
        <pc:cxnChg chg="add mod">
          <ac:chgData name="Nicholas Car" userId="9200765edd8223da" providerId="LiveId" clId="{84E18E06-798C-C546-922E-AD0C8B3D4A73}" dt="2019-09-12T04:18:25.131" v="3680" actId="1076"/>
          <ac:cxnSpMkLst>
            <pc:docMk/>
            <pc:sldMk cId="2065240830" sldId="344"/>
            <ac:cxnSpMk id="16" creationId="{0018EEFF-9140-AC46-B36A-9665D9E1BF29}"/>
          </ac:cxnSpMkLst>
        </pc:cxnChg>
        <pc:cxnChg chg="add mod">
          <ac:chgData name="Nicholas Car" userId="9200765edd8223da" providerId="LiveId" clId="{84E18E06-798C-C546-922E-AD0C8B3D4A73}" dt="2019-09-12T04:18:25.131" v="3680" actId="1076"/>
          <ac:cxnSpMkLst>
            <pc:docMk/>
            <pc:sldMk cId="2065240830" sldId="344"/>
            <ac:cxnSpMk id="18" creationId="{83BA5FA5-3685-0B40-8F11-A3847F387C29}"/>
          </ac:cxnSpMkLst>
        </pc:cxnChg>
        <pc:cxnChg chg="add mod">
          <ac:chgData name="Nicholas Car" userId="9200765edd8223da" providerId="LiveId" clId="{84E18E06-798C-C546-922E-AD0C8B3D4A73}" dt="2019-09-12T04:18:25.131" v="3680" actId="1076"/>
          <ac:cxnSpMkLst>
            <pc:docMk/>
            <pc:sldMk cId="2065240830" sldId="344"/>
            <ac:cxnSpMk id="20" creationId="{3C2BFAE5-93C9-284C-BBC5-53509E16E8ED}"/>
          </ac:cxnSpMkLst>
        </pc:cxnChg>
        <pc:cxnChg chg="add del mod">
          <ac:chgData name="Nicholas Car" userId="9200765edd8223da" providerId="LiveId" clId="{84E18E06-798C-C546-922E-AD0C8B3D4A73}" dt="2019-09-12T04:24:48.083" v="3894" actId="478"/>
          <ac:cxnSpMkLst>
            <pc:docMk/>
            <pc:sldMk cId="2065240830" sldId="344"/>
            <ac:cxnSpMk id="26" creationId="{2EA09685-4EAA-FD4B-B910-8519DB73A98D}"/>
          </ac:cxnSpMkLst>
        </pc:cxnChg>
      </pc:sldChg>
      <pc:sldChg chg="delSp modSp add">
        <pc:chgData name="Nicholas Car" userId="9200765edd8223da" providerId="LiveId" clId="{84E18E06-798C-C546-922E-AD0C8B3D4A73}" dt="2019-09-12T04:24:42.789" v="3893" actId="20577"/>
        <pc:sldMkLst>
          <pc:docMk/>
          <pc:sldMk cId="3976393505" sldId="345"/>
        </pc:sldMkLst>
        <pc:spChg chg="mod">
          <ac:chgData name="Nicholas Car" userId="9200765edd8223da" providerId="LiveId" clId="{84E18E06-798C-C546-922E-AD0C8B3D4A73}" dt="2019-09-12T04:24:42.789" v="3893" actId="20577"/>
          <ac:spMkLst>
            <pc:docMk/>
            <pc:sldMk cId="3976393505" sldId="345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5" creationId="{F56A7ACD-4DD5-1E4D-A199-3BA7D2149A9A}"/>
          </ac:spMkLst>
        </pc:sp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24" creationId="{79CC0C08-745E-EF40-A9B3-B337D8F7725B}"/>
          </ac:picMkLst>
        </pc:pic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30" creationId="{22A3E8D5-D788-0840-ACF8-8170A03D51B7}"/>
          </ac:picMkLst>
        </pc:pic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1026" creationId="{0898616E-2917-3B47-8D64-200C162EA8F8}"/>
          </ac:picMkLst>
        </pc:pic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1028" creationId="{5AC4FAF4-EB73-4C4A-A3FD-F9E90E510819}"/>
          </ac:picMkLst>
        </pc:picChg>
        <pc:cxnChg chg="del mod">
          <ac:chgData name="Nicholas Car" userId="9200765edd8223da" providerId="LiveId" clId="{84E18E06-798C-C546-922E-AD0C8B3D4A73}" dt="2019-09-12T04:24:36.899" v="3891" actId="478"/>
          <ac:cxnSpMkLst>
            <pc:docMk/>
            <pc:sldMk cId="3976393505" sldId="345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36.899" v="3891" actId="478"/>
          <ac:cxnSpMkLst>
            <pc:docMk/>
            <pc:sldMk cId="3976393505" sldId="345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36.899" v="3891" actId="478"/>
          <ac:cxnSpMkLst>
            <pc:docMk/>
            <pc:sldMk cId="3976393505" sldId="345"/>
            <ac:cxnSpMk id="20" creationId="{3C2BFAE5-93C9-284C-BBC5-53509E16E8ED}"/>
          </ac:cxnSpMkLst>
        </pc:cxnChg>
        <pc:cxnChg chg="del">
          <ac:chgData name="Nicholas Car" userId="9200765edd8223da" providerId="LiveId" clId="{84E18E06-798C-C546-922E-AD0C8B3D4A73}" dt="2019-09-12T04:24:39.969" v="3892" actId="478"/>
          <ac:cxnSpMkLst>
            <pc:docMk/>
            <pc:sldMk cId="3976393505" sldId="345"/>
            <ac:cxnSpMk id="26" creationId="{2EA09685-4EAA-FD4B-B910-8519DB73A98D}"/>
          </ac:cxnSpMkLst>
        </pc:cxnChg>
      </pc:sldChg>
      <pc:sldChg chg="addSp delSp modSp add">
        <pc:chgData name="Nicholas Car" userId="9200765edd8223da" providerId="LiveId" clId="{84E18E06-798C-C546-922E-AD0C8B3D4A73}" dt="2019-09-12T04:25:50.307" v="3901" actId="1076"/>
        <pc:sldMkLst>
          <pc:docMk/>
          <pc:sldMk cId="997567519" sldId="346"/>
        </pc:sldMkLst>
        <pc:spChg chg="mod">
          <ac:chgData name="Nicholas Car" userId="9200765edd8223da" providerId="LiveId" clId="{84E18E06-798C-C546-922E-AD0C8B3D4A73}" dt="2019-09-12T04:24:21" v="3888" actId="20577"/>
          <ac:spMkLst>
            <pc:docMk/>
            <pc:sldMk cId="997567519" sldId="346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5" creationId="{F56A7ACD-4DD5-1E4D-A199-3BA7D2149A9A}"/>
          </ac:spMkLst>
        </pc:spChg>
        <pc:picChg chg="add mod">
          <ac:chgData name="Nicholas Car" userId="9200765edd8223da" providerId="LiveId" clId="{84E18E06-798C-C546-922E-AD0C8B3D4A73}" dt="2019-09-12T04:25:50.307" v="3901" actId="1076"/>
          <ac:picMkLst>
            <pc:docMk/>
            <pc:sldMk cId="997567519" sldId="346"/>
            <ac:picMk id="21" creationId="{0428BDEA-D4C4-C14C-9053-482E4480D715}"/>
          </ac:picMkLst>
        </pc:picChg>
        <pc:picChg chg="del">
          <ac:chgData name="Nicholas Car" userId="9200765edd8223da" providerId="LiveId" clId="{84E18E06-798C-C546-922E-AD0C8B3D4A73}" dt="2019-09-12T04:24:26.006" v="3889" actId="478"/>
          <ac:picMkLst>
            <pc:docMk/>
            <pc:sldMk cId="997567519" sldId="346"/>
            <ac:picMk id="23" creationId="{440E744F-6169-8744-8B04-469FD6081243}"/>
          </ac:picMkLst>
        </pc:picChg>
        <pc:picChg chg="del">
          <ac:chgData name="Nicholas Car" userId="9200765edd8223da" providerId="LiveId" clId="{84E18E06-798C-C546-922E-AD0C8B3D4A73}" dt="2019-09-12T04:24:17.381" v="3887" actId="478"/>
          <ac:picMkLst>
            <pc:docMk/>
            <pc:sldMk cId="997567519" sldId="346"/>
            <ac:picMk id="30" creationId="{22A3E8D5-D788-0840-ACF8-8170A03D51B7}"/>
          </ac:picMkLst>
        </pc:picChg>
        <pc:picChg chg="del">
          <ac:chgData name="Nicholas Car" userId="9200765edd8223da" providerId="LiveId" clId="{84E18E06-798C-C546-922E-AD0C8B3D4A73}" dt="2019-09-12T04:24:17.381" v="3887" actId="478"/>
          <ac:picMkLst>
            <pc:docMk/>
            <pc:sldMk cId="997567519" sldId="346"/>
            <ac:picMk id="1026" creationId="{0898616E-2917-3B47-8D64-200C162EA8F8}"/>
          </ac:picMkLst>
        </pc:picChg>
        <pc:picChg chg="del">
          <ac:chgData name="Nicholas Car" userId="9200765edd8223da" providerId="LiveId" clId="{84E18E06-798C-C546-922E-AD0C8B3D4A73}" dt="2019-09-12T04:24:17.381" v="3887" actId="478"/>
          <ac:picMkLst>
            <pc:docMk/>
            <pc:sldMk cId="997567519" sldId="346"/>
            <ac:picMk id="1028" creationId="{5AC4FAF4-EB73-4C4A-A3FD-F9E90E510819}"/>
          </ac:picMkLst>
        </pc:picChg>
        <pc:cxnChg chg="del mod">
          <ac:chgData name="Nicholas Car" userId="9200765edd8223da" providerId="LiveId" clId="{84E18E06-798C-C546-922E-AD0C8B3D4A73}" dt="2019-09-12T04:24:29.314" v="3890" actId="478"/>
          <ac:cxnSpMkLst>
            <pc:docMk/>
            <pc:sldMk cId="997567519" sldId="346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29.314" v="3890" actId="478"/>
          <ac:cxnSpMkLst>
            <pc:docMk/>
            <pc:sldMk cId="997567519" sldId="346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29.314" v="3890" actId="478"/>
          <ac:cxnSpMkLst>
            <pc:docMk/>
            <pc:sldMk cId="997567519" sldId="346"/>
            <ac:cxnSpMk id="20" creationId="{3C2BFAE5-93C9-284C-BBC5-53509E16E8ED}"/>
          </ac:cxnSpMkLst>
        </pc:cxnChg>
        <pc:cxnChg chg="del">
          <ac:chgData name="Nicholas Car" userId="9200765edd8223da" providerId="LiveId" clId="{84E18E06-798C-C546-922E-AD0C8B3D4A73}" dt="2019-09-12T04:24:17.381" v="3887" actId="478"/>
          <ac:cxnSpMkLst>
            <pc:docMk/>
            <pc:sldMk cId="997567519" sldId="346"/>
            <ac:cxnSpMk id="26" creationId="{2EA09685-4EAA-FD4B-B910-8519DB73A98D}"/>
          </ac:cxnSpMkLst>
        </pc:cxnChg>
      </pc:sldChg>
      <pc:sldChg chg="delSp modSp add">
        <pc:chgData name="Nicholas Car" userId="9200765edd8223da" providerId="LiveId" clId="{84E18E06-798C-C546-922E-AD0C8B3D4A73}" dt="2019-09-12T04:24:12.239" v="3886" actId="20577"/>
        <pc:sldMkLst>
          <pc:docMk/>
          <pc:sldMk cId="3167703225" sldId="347"/>
        </pc:sldMkLst>
        <pc:spChg chg="mod">
          <ac:chgData name="Nicholas Car" userId="9200765edd8223da" providerId="LiveId" clId="{84E18E06-798C-C546-922E-AD0C8B3D4A73}" dt="2019-09-12T04:24:12.239" v="3886" actId="20577"/>
          <ac:spMkLst>
            <pc:docMk/>
            <pc:sldMk cId="3167703225" sldId="347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5" creationId="{F56A7ACD-4DD5-1E4D-A199-3BA7D2149A9A}"/>
          </ac:spMkLst>
        </pc:spChg>
        <pc:picChg chg="del">
          <ac:chgData name="Nicholas Car" userId="9200765edd8223da" providerId="LiveId" clId="{84E18E06-798C-C546-922E-AD0C8B3D4A73}" dt="2019-09-12T04:24:05.250" v="3884" actId="478"/>
          <ac:picMkLst>
            <pc:docMk/>
            <pc:sldMk cId="3167703225" sldId="347"/>
            <ac:picMk id="23" creationId="{440E744F-6169-8744-8B04-469FD6081243}"/>
          </ac:picMkLst>
        </pc:picChg>
        <pc:picChg chg="del">
          <ac:chgData name="Nicholas Car" userId="9200765edd8223da" providerId="LiveId" clId="{84E18E06-798C-C546-922E-AD0C8B3D4A73}" dt="2019-09-12T04:24:05.250" v="3884" actId="478"/>
          <ac:picMkLst>
            <pc:docMk/>
            <pc:sldMk cId="3167703225" sldId="347"/>
            <ac:picMk id="24" creationId="{79CC0C08-745E-EF40-A9B3-B337D8F7725B}"/>
          </ac:picMkLst>
        </pc:picChg>
        <pc:picChg chg="del">
          <ac:chgData name="Nicholas Car" userId="9200765edd8223da" providerId="LiveId" clId="{84E18E06-798C-C546-922E-AD0C8B3D4A73}" dt="2019-09-12T04:24:07.888" v="3885" actId="478"/>
          <ac:picMkLst>
            <pc:docMk/>
            <pc:sldMk cId="3167703225" sldId="347"/>
            <ac:picMk id="1026" creationId="{0898616E-2917-3B47-8D64-200C162EA8F8}"/>
          </ac:picMkLst>
        </pc:picChg>
        <pc:picChg chg="del">
          <ac:chgData name="Nicholas Car" userId="9200765edd8223da" providerId="LiveId" clId="{84E18E06-798C-C546-922E-AD0C8B3D4A73}" dt="2019-09-12T04:24:07.888" v="3885" actId="478"/>
          <ac:picMkLst>
            <pc:docMk/>
            <pc:sldMk cId="3167703225" sldId="347"/>
            <ac:picMk id="1028" creationId="{5AC4FAF4-EB73-4C4A-A3FD-F9E90E510819}"/>
          </ac:picMkLst>
        </pc:picChg>
        <pc:cxnChg chg="del mod">
          <ac:chgData name="Nicholas Car" userId="9200765edd8223da" providerId="LiveId" clId="{84E18E06-798C-C546-922E-AD0C8B3D4A73}" dt="2019-09-12T04:24:05.250" v="3884" actId="478"/>
          <ac:cxnSpMkLst>
            <pc:docMk/>
            <pc:sldMk cId="3167703225" sldId="347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05.250" v="3884" actId="478"/>
          <ac:cxnSpMkLst>
            <pc:docMk/>
            <pc:sldMk cId="3167703225" sldId="347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05.250" v="3884" actId="478"/>
          <ac:cxnSpMkLst>
            <pc:docMk/>
            <pc:sldMk cId="3167703225" sldId="347"/>
            <ac:cxnSpMk id="20" creationId="{3C2BFAE5-93C9-284C-BBC5-53509E16E8ED}"/>
          </ac:cxnSpMkLst>
        </pc:cxnChg>
        <pc:cxnChg chg="del">
          <ac:chgData name="Nicholas Car" userId="9200765edd8223da" providerId="LiveId" clId="{84E18E06-798C-C546-922E-AD0C8B3D4A73}" dt="2019-09-12T04:24:07.888" v="3885" actId="478"/>
          <ac:cxnSpMkLst>
            <pc:docMk/>
            <pc:sldMk cId="3167703225" sldId="347"/>
            <ac:cxnSpMk id="26" creationId="{2EA09685-4EAA-FD4B-B910-8519DB73A98D}"/>
          </ac:cxnSpMkLst>
        </pc:cxnChg>
      </pc:sldChg>
      <pc:sldChg chg="delSp modSp add">
        <pc:chgData name="Nicholas Car" userId="9200765edd8223da" providerId="LiveId" clId="{84E18E06-798C-C546-922E-AD0C8B3D4A73}" dt="2019-09-12T04:24:00.465" v="3883" actId="478"/>
        <pc:sldMkLst>
          <pc:docMk/>
          <pc:sldMk cId="4256464731" sldId="348"/>
        </pc:sldMkLst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5" creationId="{F56A7ACD-4DD5-1E4D-A199-3BA7D2149A9A}"/>
          </ac:spMkLst>
        </pc:spChg>
        <pc:picChg chg="del">
          <ac:chgData name="Nicholas Car" userId="9200765edd8223da" providerId="LiveId" clId="{84E18E06-798C-C546-922E-AD0C8B3D4A73}" dt="2019-09-12T04:24:00.465" v="3883" actId="478"/>
          <ac:picMkLst>
            <pc:docMk/>
            <pc:sldMk cId="4256464731" sldId="348"/>
            <ac:picMk id="23" creationId="{440E744F-6169-8744-8B04-469FD6081243}"/>
          </ac:picMkLst>
        </pc:picChg>
        <pc:picChg chg="del">
          <ac:chgData name="Nicholas Car" userId="9200765edd8223da" providerId="LiveId" clId="{84E18E06-798C-C546-922E-AD0C8B3D4A73}" dt="2019-09-12T04:24:00.465" v="3883" actId="478"/>
          <ac:picMkLst>
            <pc:docMk/>
            <pc:sldMk cId="4256464731" sldId="348"/>
            <ac:picMk id="24" creationId="{79CC0C08-745E-EF40-A9B3-B337D8F7725B}"/>
          </ac:picMkLst>
        </pc:picChg>
        <pc:picChg chg="del">
          <ac:chgData name="Nicholas Car" userId="9200765edd8223da" providerId="LiveId" clId="{84E18E06-798C-C546-922E-AD0C8B3D4A73}" dt="2019-09-12T04:24:00.465" v="3883" actId="478"/>
          <ac:picMkLst>
            <pc:docMk/>
            <pc:sldMk cId="4256464731" sldId="348"/>
            <ac:picMk id="30" creationId="{22A3E8D5-D788-0840-ACF8-8170A03D51B7}"/>
          </ac:picMkLst>
        </pc:picChg>
        <pc:cxnChg chg="del mod">
          <ac:chgData name="Nicholas Car" userId="9200765edd8223da" providerId="LiveId" clId="{84E18E06-798C-C546-922E-AD0C8B3D4A73}" dt="2019-09-12T04:24:00.465" v="3883" actId="478"/>
          <ac:cxnSpMkLst>
            <pc:docMk/>
            <pc:sldMk cId="4256464731" sldId="348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00.465" v="3883" actId="478"/>
          <ac:cxnSpMkLst>
            <pc:docMk/>
            <pc:sldMk cId="4256464731" sldId="348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00.465" v="3883" actId="478"/>
          <ac:cxnSpMkLst>
            <pc:docMk/>
            <pc:sldMk cId="4256464731" sldId="348"/>
            <ac:cxnSpMk id="20" creationId="{3C2BFAE5-93C9-284C-BBC5-53509E16E8ED}"/>
          </ac:cxnSpMkLst>
        </pc:cxnChg>
      </pc:sldChg>
    </pc:docChg>
  </pc:docChgLst>
  <pc:docChgLst>
    <pc:chgData name="Nicholas Car" userId="9200765edd8223da" providerId="LiveId" clId="{3A62C3EC-6A71-7D40-8E44-699EFB8C89DA}"/>
    <pc:docChg chg="modSld">
      <pc:chgData name="Nicholas Car" userId="9200765edd8223da" providerId="LiveId" clId="{3A62C3EC-6A71-7D40-8E44-699EFB8C89DA}" dt="2020-01-08T11:32:25.620" v="8" actId="20577"/>
      <pc:docMkLst>
        <pc:docMk/>
      </pc:docMkLst>
      <pc:sldChg chg="modSp">
        <pc:chgData name="Nicholas Car" userId="9200765edd8223da" providerId="LiveId" clId="{3A62C3EC-6A71-7D40-8E44-699EFB8C89DA}" dt="2020-01-08T11:32:25.620" v="8" actId="20577"/>
        <pc:sldMkLst>
          <pc:docMk/>
          <pc:sldMk cId="3647841149" sldId="256"/>
        </pc:sldMkLst>
        <pc:spChg chg="mod">
          <ac:chgData name="Nicholas Car" userId="9200765edd8223da" providerId="LiveId" clId="{3A62C3EC-6A71-7D40-8E44-699EFB8C89DA}" dt="2020-01-08T11:32:25.620" v="8" actId="20577"/>
          <ac:spMkLst>
            <pc:docMk/>
            <pc:sldMk cId="3647841149" sldId="256"/>
            <ac:spMk id="5" creationId="{C66A7186-DE26-B840-81E1-D3F0CA31CA39}"/>
          </ac:spMkLst>
        </pc:spChg>
      </pc:sldChg>
    </pc:docChg>
  </pc:docChgLst>
  <pc:docChgLst>
    <pc:chgData name="Nicholas Car" userId="9200765edd8223da" providerId="LiveId" clId="{CC4ACA2E-06E4-B74B-ACDD-8F1EA71494A1}"/>
    <pc:docChg chg="undo redo custSel addSld delSld modSld sldOrd">
      <pc:chgData name="Nicholas Car" userId="9200765edd8223da" providerId="LiveId" clId="{CC4ACA2E-06E4-B74B-ACDD-8F1EA71494A1}" dt="2019-10-17T02:01:05.166" v="3535" actId="1076"/>
      <pc:docMkLst>
        <pc:docMk/>
      </pc:docMkLst>
      <pc:sldChg chg="delSp modSp">
        <pc:chgData name="Nicholas Car" userId="9200765edd8223da" providerId="LiveId" clId="{CC4ACA2E-06E4-B74B-ACDD-8F1EA71494A1}" dt="2019-10-17T00:27:04.980" v="29" actId="14100"/>
        <pc:sldMkLst>
          <pc:docMk/>
          <pc:sldMk cId="3647841149" sldId="256"/>
        </pc:sldMkLst>
        <pc:spChg chg="mod">
          <ac:chgData name="Nicholas Car" userId="9200765edd8223da" providerId="LiveId" clId="{CC4ACA2E-06E4-B74B-ACDD-8F1EA71494A1}" dt="2019-10-17T00:27:04.980" v="29" actId="14100"/>
          <ac:spMkLst>
            <pc:docMk/>
            <pc:sldMk cId="3647841149" sldId="256"/>
            <ac:spMk id="2" creationId="{954F7B76-74FA-E142-9AC0-863F7032FEF0}"/>
          </ac:spMkLst>
        </pc:spChg>
        <pc:spChg chg="del mod">
          <ac:chgData name="Nicholas Car" userId="9200765edd8223da" providerId="LiveId" clId="{CC4ACA2E-06E4-B74B-ACDD-8F1EA71494A1}" dt="2019-10-17T00:26:59.305" v="27" actId="478"/>
          <ac:spMkLst>
            <pc:docMk/>
            <pc:sldMk cId="3647841149" sldId="256"/>
            <ac:spMk id="3" creationId="{6D5AA4BC-B883-CB4C-AB57-D13933A1E20A}"/>
          </ac:spMkLst>
        </pc:spChg>
        <pc:spChg chg="mod">
          <ac:chgData name="Nicholas Car" userId="9200765edd8223da" providerId="LiveId" clId="{CC4ACA2E-06E4-B74B-ACDD-8F1EA71494A1}" dt="2019-10-17T00:26:36.376" v="23" actId="14100"/>
          <ac:spMkLst>
            <pc:docMk/>
            <pc:sldMk cId="3647841149" sldId="256"/>
            <ac:spMk id="5" creationId="{C66A7186-DE26-B840-81E1-D3F0CA31CA39}"/>
          </ac:spMkLst>
        </pc:spChg>
      </pc:sldChg>
      <pc:sldChg chg="modSp">
        <pc:chgData name="Nicholas Car" userId="9200765edd8223da" providerId="LiveId" clId="{CC4ACA2E-06E4-B74B-ACDD-8F1EA71494A1}" dt="2019-10-17T01:32:22.238" v="2606" actId="20577"/>
        <pc:sldMkLst>
          <pc:docMk/>
          <pc:sldMk cId="1177666038" sldId="258"/>
        </pc:sldMkLst>
        <pc:spChg chg="mod">
          <ac:chgData name="Nicholas Car" userId="9200765edd8223da" providerId="LiveId" clId="{CC4ACA2E-06E4-B74B-ACDD-8F1EA71494A1}" dt="2019-10-17T01:32:22.238" v="2606" actId="20577"/>
          <ac:spMkLst>
            <pc:docMk/>
            <pc:sldMk cId="1177666038" sldId="258"/>
            <ac:spMk id="3" creationId="{F64280AD-840F-9344-92FC-63A430949E73}"/>
          </ac:spMkLst>
        </pc:spChg>
      </pc:sldChg>
      <pc:sldChg chg="del">
        <pc:chgData name="Nicholas Car" userId="9200765edd8223da" providerId="LiveId" clId="{CC4ACA2E-06E4-B74B-ACDD-8F1EA71494A1}" dt="2019-10-17T00:28:19.467" v="39" actId="2696"/>
        <pc:sldMkLst>
          <pc:docMk/>
          <pc:sldMk cId="194606922" sldId="259"/>
        </pc:sldMkLst>
      </pc:sldChg>
      <pc:sldChg chg="del">
        <pc:chgData name="Nicholas Car" userId="9200765edd8223da" providerId="LiveId" clId="{CC4ACA2E-06E4-B74B-ACDD-8F1EA71494A1}" dt="2019-10-17T00:30:25.503" v="123" actId="2696"/>
        <pc:sldMkLst>
          <pc:docMk/>
          <pc:sldMk cId="2928214734" sldId="261"/>
        </pc:sldMkLst>
      </pc:sldChg>
      <pc:sldChg chg="modSp">
        <pc:chgData name="Nicholas Car" userId="9200765edd8223da" providerId="LiveId" clId="{CC4ACA2E-06E4-B74B-ACDD-8F1EA71494A1}" dt="2019-10-17T01:39:34.332" v="2829" actId="20577"/>
        <pc:sldMkLst>
          <pc:docMk/>
          <pc:sldMk cId="605471985" sldId="262"/>
        </pc:sldMkLst>
        <pc:spChg chg="mod">
          <ac:chgData name="Nicholas Car" userId="9200765edd8223da" providerId="LiveId" clId="{CC4ACA2E-06E4-B74B-ACDD-8F1EA71494A1}" dt="2019-10-17T01:39:34.332" v="2829" actId="20577"/>
          <ac:spMkLst>
            <pc:docMk/>
            <pc:sldMk cId="605471985" sldId="262"/>
            <ac:spMk id="3" creationId="{23F6EAEE-1B0C-0C47-94E7-D6CC668A9940}"/>
          </ac:spMkLst>
        </pc:spChg>
      </pc:sldChg>
      <pc:sldChg chg="del">
        <pc:chgData name="Nicholas Car" userId="9200765edd8223da" providerId="LiveId" clId="{CC4ACA2E-06E4-B74B-ACDD-8F1EA71494A1}" dt="2019-10-17T00:29:08.744" v="55" actId="2696"/>
        <pc:sldMkLst>
          <pc:docMk/>
          <pc:sldMk cId="635672153" sldId="263"/>
        </pc:sldMkLst>
      </pc:sldChg>
      <pc:sldChg chg="addSp delSp">
        <pc:chgData name="Nicholas Car" userId="9200765edd8223da" providerId="LiveId" clId="{CC4ACA2E-06E4-B74B-ACDD-8F1EA71494A1}" dt="2019-10-17T02:00:11.728" v="3478"/>
        <pc:sldMkLst>
          <pc:docMk/>
          <pc:sldMk cId="3393736426" sldId="265"/>
        </pc:sldMkLst>
        <pc:picChg chg="add del">
          <ac:chgData name="Nicholas Car" userId="9200765edd8223da" providerId="LiveId" clId="{CC4ACA2E-06E4-B74B-ACDD-8F1EA71494A1}" dt="2019-10-17T02:00:11.728" v="3478"/>
          <ac:picMkLst>
            <pc:docMk/>
            <pc:sldMk cId="3393736426" sldId="265"/>
            <ac:picMk id="1026" creationId="{F04B15C4-7BC4-4B4D-BCAF-BBC09A37E4C1}"/>
          </ac:picMkLst>
        </pc:picChg>
      </pc:sldChg>
      <pc:sldChg chg="del">
        <pc:chgData name="Nicholas Car" userId="9200765edd8223da" providerId="LiveId" clId="{CC4ACA2E-06E4-B74B-ACDD-8F1EA71494A1}" dt="2019-10-17T00:27:30.458" v="32" actId="2696"/>
        <pc:sldMkLst>
          <pc:docMk/>
          <pc:sldMk cId="3443038656" sldId="266"/>
        </pc:sldMkLst>
      </pc:sldChg>
      <pc:sldChg chg="add del">
        <pc:chgData name="Nicholas Car" userId="9200765edd8223da" providerId="LiveId" clId="{CC4ACA2E-06E4-B74B-ACDD-8F1EA71494A1}" dt="2019-10-17T00:28:30.377" v="53" actId="2696"/>
        <pc:sldMkLst>
          <pc:docMk/>
          <pc:sldMk cId="31981823" sldId="267"/>
        </pc:sldMkLst>
      </pc:sldChg>
      <pc:sldChg chg="del">
        <pc:chgData name="Nicholas Car" userId="9200765edd8223da" providerId="LiveId" clId="{CC4ACA2E-06E4-B74B-ACDD-8F1EA71494A1}" dt="2019-10-17T00:28:20.878" v="40" actId="2696"/>
        <pc:sldMkLst>
          <pc:docMk/>
          <pc:sldMk cId="1104959813" sldId="268"/>
        </pc:sldMkLst>
      </pc:sldChg>
      <pc:sldChg chg="del">
        <pc:chgData name="Nicholas Car" userId="9200765edd8223da" providerId="LiveId" clId="{CC4ACA2E-06E4-B74B-ACDD-8F1EA71494A1}" dt="2019-10-17T00:28:21.889" v="42" actId="2696"/>
        <pc:sldMkLst>
          <pc:docMk/>
          <pc:sldMk cId="383285814" sldId="269"/>
        </pc:sldMkLst>
      </pc:sldChg>
      <pc:sldChg chg="del">
        <pc:chgData name="Nicholas Car" userId="9200765edd8223da" providerId="LiveId" clId="{CC4ACA2E-06E4-B74B-ACDD-8F1EA71494A1}" dt="2019-10-17T00:28:22.734" v="44" actId="2696"/>
        <pc:sldMkLst>
          <pc:docMk/>
          <pc:sldMk cId="2003780989" sldId="270"/>
        </pc:sldMkLst>
      </pc:sldChg>
      <pc:sldChg chg="del">
        <pc:chgData name="Nicholas Car" userId="9200765edd8223da" providerId="LiveId" clId="{CC4ACA2E-06E4-B74B-ACDD-8F1EA71494A1}" dt="2019-10-17T00:28:23.526" v="46" actId="2696"/>
        <pc:sldMkLst>
          <pc:docMk/>
          <pc:sldMk cId="613240154" sldId="271"/>
        </pc:sldMkLst>
      </pc:sldChg>
      <pc:sldChg chg="del">
        <pc:chgData name="Nicholas Car" userId="9200765edd8223da" providerId="LiveId" clId="{CC4ACA2E-06E4-B74B-ACDD-8F1EA71494A1}" dt="2019-10-17T00:28:25.892" v="49" actId="2696"/>
        <pc:sldMkLst>
          <pc:docMk/>
          <pc:sldMk cId="3279724355" sldId="272"/>
        </pc:sldMkLst>
      </pc:sldChg>
      <pc:sldChg chg="del">
        <pc:chgData name="Nicholas Car" userId="9200765edd8223da" providerId="LiveId" clId="{CC4ACA2E-06E4-B74B-ACDD-8F1EA71494A1}" dt="2019-10-17T00:28:21.400" v="41" actId="2696"/>
        <pc:sldMkLst>
          <pc:docMk/>
          <pc:sldMk cId="461476487" sldId="273"/>
        </pc:sldMkLst>
      </pc:sldChg>
      <pc:sldChg chg="del">
        <pc:chgData name="Nicholas Car" userId="9200765edd8223da" providerId="LiveId" clId="{CC4ACA2E-06E4-B74B-ACDD-8F1EA71494A1}" dt="2019-10-17T00:28:22.316" v="43" actId="2696"/>
        <pc:sldMkLst>
          <pc:docMk/>
          <pc:sldMk cId="264921887" sldId="274"/>
        </pc:sldMkLst>
      </pc:sldChg>
      <pc:sldChg chg="del">
        <pc:chgData name="Nicholas Car" userId="9200765edd8223da" providerId="LiveId" clId="{CC4ACA2E-06E4-B74B-ACDD-8F1EA71494A1}" dt="2019-10-17T00:28:23.134" v="45" actId="2696"/>
        <pc:sldMkLst>
          <pc:docMk/>
          <pc:sldMk cId="293169759" sldId="275"/>
        </pc:sldMkLst>
      </pc:sldChg>
      <pc:sldChg chg="del">
        <pc:chgData name="Nicholas Car" userId="9200765edd8223da" providerId="LiveId" clId="{CC4ACA2E-06E4-B74B-ACDD-8F1EA71494A1}" dt="2019-10-17T00:28:23.958" v="47" actId="2696"/>
        <pc:sldMkLst>
          <pc:docMk/>
          <pc:sldMk cId="765444507" sldId="276"/>
        </pc:sldMkLst>
      </pc:sldChg>
      <pc:sldChg chg="del">
        <pc:chgData name="Nicholas Car" userId="9200765edd8223da" providerId="LiveId" clId="{CC4ACA2E-06E4-B74B-ACDD-8F1EA71494A1}" dt="2019-10-17T00:28:26.337" v="50" actId="2696"/>
        <pc:sldMkLst>
          <pc:docMk/>
          <pc:sldMk cId="984843989" sldId="277"/>
        </pc:sldMkLst>
      </pc:sldChg>
      <pc:sldChg chg="modSp">
        <pc:chgData name="Nicholas Car" userId="9200765edd8223da" providerId="LiveId" clId="{CC4ACA2E-06E4-B74B-ACDD-8F1EA71494A1}" dt="2019-10-17T01:39:52.542" v="2850" actId="20577"/>
        <pc:sldMkLst>
          <pc:docMk/>
          <pc:sldMk cId="3404881410" sldId="278"/>
        </pc:sldMkLst>
        <pc:spChg chg="mod">
          <ac:chgData name="Nicholas Car" userId="9200765edd8223da" providerId="LiveId" clId="{CC4ACA2E-06E4-B74B-ACDD-8F1EA71494A1}" dt="2019-10-17T01:39:52.542" v="2850" actId="20577"/>
          <ac:spMkLst>
            <pc:docMk/>
            <pc:sldMk cId="3404881410" sldId="278"/>
            <ac:spMk id="3" creationId="{23F6EAEE-1B0C-0C47-94E7-D6CC668A9940}"/>
          </ac:spMkLst>
        </pc:spChg>
      </pc:sldChg>
      <pc:sldChg chg="del">
        <pc:chgData name="Nicholas Car" userId="9200765edd8223da" providerId="LiveId" clId="{CC4ACA2E-06E4-B74B-ACDD-8F1EA71494A1}" dt="2019-10-17T00:29:10.119" v="56" actId="2696"/>
        <pc:sldMkLst>
          <pc:docMk/>
          <pc:sldMk cId="380981874" sldId="279"/>
        </pc:sldMkLst>
      </pc:sldChg>
      <pc:sldChg chg="delSp modSp del">
        <pc:chgData name="Nicholas Car" userId="9200765edd8223da" providerId="LiveId" clId="{CC4ACA2E-06E4-B74B-ACDD-8F1EA71494A1}" dt="2019-10-17T01:36:00.249" v="2733" actId="2696"/>
        <pc:sldMkLst>
          <pc:docMk/>
          <pc:sldMk cId="3689460141" sldId="281"/>
        </pc:sldMkLst>
        <pc:spChg chg="mod">
          <ac:chgData name="Nicholas Car" userId="9200765edd8223da" providerId="LiveId" clId="{CC4ACA2E-06E4-B74B-ACDD-8F1EA71494A1}" dt="2019-10-17T01:35:10.730" v="2661" actId="20577"/>
          <ac:spMkLst>
            <pc:docMk/>
            <pc:sldMk cId="3689460141" sldId="281"/>
            <ac:spMk id="2" creationId="{A6BEBA22-63D2-1641-B4AF-BCD16568839A}"/>
          </ac:spMkLst>
        </pc:spChg>
        <pc:spChg chg="del">
          <ac:chgData name="Nicholas Car" userId="9200765edd8223da" providerId="LiveId" clId="{CC4ACA2E-06E4-B74B-ACDD-8F1EA71494A1}" dt="2019-10-17T01:35:15.469" v="2662" actId="478"/>
          <ac:spMkLst>
            <pc:docMk/>
            <pc:sldMk cId="3689460141" sldId="281"/>
            <ac:spMk id="6" creationId="{BFD31B5E-2512-B140-9863-84C4E8CF876E}"/>
          </ac:spMkLst>
        </pc:spChg>
        <pc:picChg chg="del">
          <ac:chgData name="Nicholas Car" userId="9200765edd8223da" providerId="LiveId" clId="{CC4ACA2E-06E4-B74B-ACDD-8F1EA71494A1}" dt="2019-10-17T01:35:16.665" v="2663" actId="478"/>
          <ac:picMkLst>
            <pc:docMk/>
            <pc:sldMk cId="3689460141" sldId="281"/>
            <ac:picMk id="5" creationId="{BC41E5B9-3EC1-CC45-8D81-69F097835D7D}"/>
          </ac:picMkLst>
        </pc:picChg>
      </pc:sldChg>
      <pc:sldChg chg="del">
        <pc:chgData name="Nicholas Car" userId="9200765edd8223da" providerId="LiveId" clId="{CC4ACA2E-06E4-B74B-ACDD-8F1EA71494A1}" dt="2019-10-17T00:28:17.550" v="37" actId="2696"/>
        <pc:sldMkLst>
          <pc:docMk/>
          <pc:sldMk cId="3201194885" sldId="282"/>
        </pc:sldMkLst>
      </pc:sldChg>
      <pc:sldChg chg="delSp del">
        <pc:chgData name="Nicholas Car" userId="9200765edd8223da" providerId="LiveId" clId="{CC4ACA2E-06E4-B74B-ACDD-8F1EA71494A1}" dt="2019-10-17T01:33:26.191" v="2641" actId="2696"/>
        <pc:sldMkLst>
          <pc:docMk/>
          <pc:sldMk cId="3511099404" sldId="283"/>
        </pc:sldMkLst>
        <pc:spChg chg="del">
          <ac:chgData name="Nicholas Car" userId="9200765edd8223da" providerId="LiveId" clId="{CC4ACA2E-06E4-B74B-ACDD-8F1EA71494A1}" dt="2019-10-17T00:28:59.587" v="54" actId="478"/>
          <ac:spMkLst>
            <pc:docMk/>
            <pc:sldMk cId="3511099404" sldId="283"/>
            <ac:spMk id="7" creationId="{E62CA3A6-DA8B-9D4F-AC16-18CDF25C1230}"/>
          </ac:spMkLst>
        </pc:spChg>
      </pc:sldChg>
      <pc:sldChg chg="del">
        <pc:chgData name="Nicholas Car" userId="9200765edd8223da" providerId="LiveId" clId="{CC4ACA2E-06E4-B74B-ACDD-8F1EA71494A1}" dt="2019-10-17T00:28:18.236" v="38" actId="2696"/>
        <pc:sldMkLst>
          <pc:docMk/>
          <pc:sldMk cId="3275580458" sldId="284"/>
        </pc:sldMkLst>
      </pc:sldChg>
      <pc:sldChg chg="del">
        <pc:chgData name="Nicholas Car" userId="9200765edd8223da" providerId="LiveId" clId="{CC4ACA2E-06E4-B74B-ACDD-8F1EA71494A1}" dt="2019-10-17T00:30:28.716" v="124" actId="2696"/>
        <pc:sldMkLst>
          <pc:docMk/>
          <pc:sldMk cId="1462110613" sldId="285"/>
        </pc:sldMkLst>
      </pc:sldChg>
      <pc:sldChg chg="del">
        <pc:chgData name="Nicholas Car" userId="9200765edd8223da" providerId="LiveId" clId="{CC4ACA2E-06E4-B74B-ACDD-8F1EA71494A1}" dt="2019-10-17T00:30:30.554" v="126" actId="2696"/>
        <pc:sldMkLst>
          <pc:docMk/>
          <pc:sldMk cId="4166485457" sldId="286"/>
        </pc:sldMkLst>
      </pc:sldChg>
      <pc:sldChg chg="del">
        <pc:chgData name="Nicholas Car" userId="9200765edd8223da" providerId="LiveId" clId="{CC4ACA2E-06E4-B74B-ACDD-8F1EA71494A1}" dt="2019-10-17T00:30:29.997" v="125" actId="2696"/>
        <pc:sldMkLst>
          <pc:docMk/>
          <pc:sldMk cId="1785330295" sldId="287"/>
        </pc:sldMkLst>
      </pc:sldChg>
      <pc:sldChg chg="del">
        <pc:chgData name="Nicholas Car" userId="9200765edd8223da" providerId="LiveId" clId="{CC4ACA2E-06E4-B74B-ACDD-8F1EA71494A1}" dt="2019-10-17T00:30:31.093" v="127" actId="2696"/>
        <pc:sldMkLst>
          <pc:docMk/>
          <pc:sldMk cId="3995926908" sldId="288"/>
        </pc:sldMkLst>
      </pc:sldChg>
      <pc:sldChg chg="del">
        <pc:chgData name="Nicholas Car" userId="9200765edd8223da" providerId="LiveId" clId="{CC4ACA2E-06E4-B74B-ACDD-8F1EA71494A1}" dt="2019-10-17T00:30:31.868" v="128" actId="2696"/>
        <pc:sldMkLst>
          <pc:docMk/>
          <pc:sldMk cId="1938035350" sldId="289"/>
        </pc:sldMkLst>
      </pc:sldChg>
      <pc:sldChg chg="del">
        <pc:chgData name="Nicholas Car" userId="9200765edd8223da" providerId="LiveId" clId="{CC4ACA2E-06E4-B74B-ACDD-8F1EA71494A1}" dt="2019-10-17T00:30:33.254" v="129" actId="2696"/>
        <pc:sldMkLst>
          <pc:docMk/>
          <pc:sldMk cId="1394344786" sldId="290"/>
        </pc:sldMkLst>
      </pc:sldChg>
      <pc:sldChg chg="modSp del">
        <pc:chgData name="Nicholas Car" userId="9200765edd8223da" providerId="LiveId" clId="{CC4ACA2E-06E4-B74B-ACDD-8F1EA71494A1}" dt="2019-10-17T01:33:58.717" v="2642" actId="2696"/>
        <pc:sldMkLst>
          <pc:docMk/>
          <pc:sldMk cId="464109379" sldId="291"/>
        </pc:sldMkLst>
        <pc:spChg chg="mod">
          <ac:chgData name="Nicholas Car" userId="9200765edd8223da" providerId="LiveId" clId="{CC4ACA2E-06E4-B74B-ACDD-8F1EA71494A1}" dt="2019-10-17T00:31:38.895" v="147" actId="20577"/>
          <ac:spMkLst>
            <pc:docMk/>
            <pc:sldMk cId="464109379" sldId="291"/>
            <ac:spMk id="2" creationId="{A6BEBA22-63D2-1641-B4AF-BCD16568839A}"/>
          </ac:spMkLst>
        </pc:spChg>
      </pc:sldChg>
      <pc:sldChg chg="modSp del">
        <pc:chgData name="Nicholas Car" userId="9200765edd8223da" providerId="LiveId" clId="{CC4ACA2E-06E4-B74B-ACDD-8F1EA71494A1}" dt="2019-10-17T01:33:59.452" v="2643" actId="2696"/>
        <pc:sldMkLst>
          <pc:docMk/>
          <pc:sldMk cId="2648899891" sldId="292"/>
        </pc:sldMkLst>
        <pc:spChg chg="mod">
          <ac:chgData name="Nicholas Car" userId="9200765edd8223da" providerId="LiveId" clId="{CC4ACA2E-06E4-B74B-ACDD-8F1EA71494A1}" dt="2019-10-17T00:31:43.002" v="148"/>
          <ac:spMkLst>
            <pc:docMk/>
            <pc:sldMk cId="2648899891" sldId="292"/>
            <ac:spMk id="2" creationId="{A6BEBA22-63D2-1641-B4AF-BCD16568839A}"/>
          </ac:spMkLst>
        </pc:spChg>
      </pc:sldChg>
      <pc:sldChg chg="modSp del">
        <pc:chgData name="Nicholas Car" userId="9200765edd8223da" providerId="LiveId" clId="{CC4ACA2E-06E4-B74B-ACDD-8F1EA71494A1}" dt="2019-10-17T01:34:00.300" v="2644" actId="2696"/>
        <pc:sldMkLst>
          <pc:docMk/>
          <pc:sldMk cId="1464179069" sldId="293"/>
        </pc:sldMkLst>
        <pc:spChg chg="mod">
          <ac:chgData name="Nicholas Car" userId="9200765edd8223da" providerId="LiveId" clId="{CC4ACA2E-06E4-B74B-ACDD-8F1EA71494A1}" dt="2019-10-17T00:31:47.968" v="149"/>
          <ac:spMkLst>
            <pc:docMk/>
            <pc:sldMk cId="1464179069" sldId="293"/>
            <ac:spMk id="2" creationId="{A6BEBA22-63D2-1641-B4AF-BCD16568839A}"/>
          </ac:spMkLst>
        </pc:spChg>
      </pc:sldChg>
      <pc:sldChg chg="modSp del">
        <pc:chgData name="Nicholas Car" userId="9200765edd8223da" providerId="LiveId" clId="{CC4ACA2E-06E4-B74B-ACDD-8F1EA71494A1}" dt="2019-10-17T01:34:01.204" v="2645" actId="2696"/>
        <pc:sldMkLst>
          <pc:docMk/>
          <pc:sldMk cId="3821135533" sldId="294"/>
        </pc:sldMkLst>
        <pc:spChg chg="mod">
          <ac:chgData name="Nicholas Car" userId="9200765edd8223da" providerId="LiveId" clId="{CC4ACA2E-06E4-B74B-ACDD-8F1EA71494A1}" dt="2019-10-17T00:31:53.157" v="150"/>
          <ac:spMkLst>
            <pc:docMk/>
            <pc:sldMk cId="3821135533" sldId="294"/>
            <ac:spMk id="2" creationId="{A6BEBA22-63D2-1641-B4AF-BCD16568839A}"/>
          </ac:spMkLst>
        </pc:spChg>
      </pc:sldChg>
      <pc:sldChg chg="delSp modSp del">
        <pc:chgData name="Nicholas Car" userId="9200765edd8223da" providerId="LiveId" clId="{CC4ACA2E-06E4-B74B-ACDD-8F1EA71494A1}" dt="2019-10-17T01:34:50.771" v="2652" actId="2696"/>
        <pc:sldMkLst>
          <pc:docMk/>
          <pc:sldMk cId="830552813" sldId="295"/>
        </pc:sldMkLst>
        <pc:spChg chg="mod">
          <ac:chgData name="Nicholas Car" userId="9200765edd8223da" providerId="LiveId" clId="{CC4ACA2E-06E4-B74B-ACDD-8F1EA71494A1}" dt="2019-10-17T00:31:58.141" v="151"/>
          <ac:spMkLst>
            <pc:docMk/>
            <pc:sldMk cId="830552813" sldId="295"/>
            <ac:spMk id="2" creationId="{A6BEBA22-63D2-1641-B4AF-BCD16568839A}"/>
          </ac:spMkLst>
        </pc:spChg>
        <pc:spChg chg="mod">
          <ac:chgData name="Nicholas Car" userId="9200765edd8223da" providerId="LiveId" clId="{CC4ACA2E-06E4-B74B-ACDD-8F1EA71494A1}" dt="2019-10-17T01:34:27.616" v="2650" actId="20577"/>
          <ac:spMkLst>
            <pc:docMk/>
            <pc:sldMk cId="830552813" sldId="295"/>
            <ac:spMk id="3" creationId="{23F6EAEE-1B0C-0C47-94E7-D6CC668A9940}"/>
          </ac:spMkLst>
        </pc:spChg>
        <pc:spChg chg="del">
          <ac:chgData name="Nicholas Car" userId="9200765edd8223da" providerId="LiveId" clId="{CC4ACA2E-06E4-B74B-ACDD-8F1EA71494A1}" dt="2019-10-17T01:34:12.813" v="2646" actId="478"/>
          <ac:spMkLst>
            <pc:docMk/>
            <pc:sldMk cId="830552813" sldId="295"/>
            <ac:spMk id="4" creationId="{CBAF00DE-05A8-B948-985E-CFB19E999A5F}"/>
          </ac:spMkLst>
        </pc:spChg>
      </pc:sldChg>
      <pc:sldChg chg="del">
        <pc:chgData name="Nicholas Car" userId="9200765edd8223da" providerId="LiveId" clId="{CC4ACA2E-06E4-B74B-ACDD-8F1EA71494A1}" dt="2019-10-17T00:28:25.415" v="48" actId="2696"/>
        <pc:sldMkLst>
          <pc:docMk/>
          <pc:sldMk cId="1307698911" sldId="296"/>
        </pc:sldMkLst>
      </pc:sldChg>
      <pc:sldChg chg="modSp add del">
        <pc:chgData name="Nicholas Car" userId="9200765edd8223da" providerId="LiveId" clId="{CC4ACA2E-06E4-B74B-ACDD-8F1EA71494A1}" dt="2019-10-17T01:38:35.741" v="2740" actId="2696"/>
        <pc:sldMkLst>
          <pc:docMk/>
          <pc:sldMk cId="665921213" sldId="298"/>
        </pc:sldMkLst>
        <pc:spChg chg="mod">
          <ac:chgData name="Nicholas Car" userId="9200765edd8223da" providerId="LiveId" clId="{CC4ACA2E-06E4-B74B-ACDD-8F1EA71494A1}" dt="2019-10-17T00:33:07.849" v="235" actId="20577"/>
          <ac:spMkLst>
            <pc:docMk/>
            <pc:sldMk cId="665921213" sldId="298"/>
            <ac:spMk id="2" creationId="{A6BEBA22-63D2-1641-B4AF-BCD16568839A}"/>
          </ac:spMkLst>
        </pc:spChg>
      </pc:sldChg>
      <pc:sldChg chg="modSp">
        <pc:chgData name="Nicholas Car" userId="9200765edd8223da" providerId="LiveId" clId="{CC4ACA2E-06E4-B74B-ACDD-8F1EA71494A1}" dt="2019-10-17T00:33:16.244" v="240" actId="20577"/>
        <pc:sldMkLst>
          <pc:docMk/>
          <pc:sldMk cId="3009583382" sldId="299"/>
        </pc:sldMkLst>
        <pc:spChg chg="mod">
          <ac:chgData name="Nicholas Car" userId="9200765edd8223da" providerId="LiveId" clId="{CC4ACA2E-06E4-B74B-ACDD-8F1EA71494A1}" dt="2019-10-17T00:33:16.244" v="240" actId="20577"/>
          <ac:spMkLst>
            <pc:docMk/>
            <pc:sldMk cId="3009583382" sldId="299"/>
            <ac:spMk id="2" creationId="{A6BEBA22-63D2-1641-B4AF-BCD16568839A}"/>
          </ac:spMkLst>
        </pc:spChg>
      </pc:sldChg>
      <pc:sldChg chg="modSp">
        <pc:chgData name="Nicholas Car" userId="9200765edd8223da" providerId="LiveId" clId="{CC4ACA2E-06E4-B74B-ACDD-8F1EA71494A1}" dt="2019-10-17T00:33:21.303" v="245" actId="20577"/>
        <pc:sldMkLst>
          <pc:docMk/>
          <pc:sldMk cId="1915816714" sldId="300"/>
        </pc:sldMkLst>
        <pc:spChg chg="mod">
          <ac:chgData name="Nicholas Car" userId="9200765edd8223da" providerId="LiveId" clId="{CC4ACA2E-06E4-B74B-ACDD-8F1EA71494A1}" dt="2019-10-17T00:33:21.303" v="245" actId="20577"/>
          <ac:spMkLst>
            <pc:docMk/>
            <pc:sldMk cId="1915816714" sldId="300"/>
            <ac:spMk id="2" creationId="{A6BEBA22-63D2-1641-B4AF-BCD16568839A}"/>
          </ac:spMkLst>
        </pc:spChg>
      </pc:sldChg>
      <pc:sldChg chg="modSp">
        <pc:chgData name="Nicholas Car" userId="9200765edd8223da" providerId="LiveId" clId="{CC4ACA2E-06E4-B74B-ACDD-8F1EA71494A1}" dt="2019-10-17T00:33:36.028" v="259" actId="20577"/>
        <pc:sldMkLst>
          <pc:docMk/>
          <pc:sldMk cId="979892381" sldId="301"/>
        </pc:sldMkLst>
        <pc:spChg chg="mod">
          <ac:chgData name="Nicholas Car" userId="9200765edd8223da" providerId="LiveId" clId="{CC4ACA2E-06E4-B74B-ACDD-8F1EA71494A1}" dt="2019-10-17T00:33:36.028" v="259" actId="20577"/>
          <ac:spMkLst>
            <pc:docMk/>
            <pc:sldMk cId="979892381" sldId="301"/>
            <ac:spMk id="2" creationId="{A6BEBA22-63D2-1641-B4AF-BCD16568839A}"/>
          </ac:spMkLst>
        </pc:spChg>
      </pc:sldChg>
      <pc:sldChg chg="modSp">
        <pc:chgData name="Nicholas Car" userId="9200765edd8223da" providerId="LiveId" clId="{CC4ACA2E-06E4-B74B-ACDD-8F1EA71494A1}" dt="2019-10-17T00:33:42.663" v="264" actId="20577"/>
        <pc:sldMkLst>
          <pc:docMk/>
          <pc:sldMk cId="1146776180" sldId="302"/>
        </pc:sldMkLst>
        <pc:spChg chg="mod">
          <ac:chgData name="Nicholas Car" userId="9200765edd8223da" providerId="LiveId" clId="{CC4ACA2E-06E4-B74B-ACDD-8F1EA71494A1}" dt="2019-10-17T00:33:42.663" v="264" actId="20577"/>
          <ac:spMkLst>
            <pc:docMk/>
            <pc:sldMk cId="1146776180" sldId="302"/>
            <ac:spMk id="2" creationId="{A6BEBA22-63D2-1641-B4AF-BCD16568839A}"/>
          </ac:spMkLst>
        </pc:spChg>
      </pc:sldChg>
      <pc:sldChg chg="modSp">
        <pc:chgData name="Nicholas Car" userId="9200765edd8223da" providerId="LiveId" clId="{CC4ACA2E-06E4-B74B-ACDD-8F1EA71494A1}" dt="2019-10-17T00:33:47.449" v="269" actId="20577"/>
        <pc:sldMkLst>
          <pc:docMk/>
          <pc:sldMk cId="1435317872" sldId="303"/>
        </pc:sldMkLst>
        <pc:spChg chg="mod">
          <ac:chgData name="Nicholas Car" userId="9200765edd8223da" providerId="LiveId" clId="{CC4ACA2E-06E4-B74B-ACDD-8F1EA71494A1}" dt="2019-10-17T00:33:47.449" v="269" actId="20577"/>
          <ac:spMkLst>
            <pc:docMk/>
            <pc:sldMk cId="1435317872" sldId="303"/>
            <ac:spMk id="2" creationId="{A6BEBA22-63D2-1641-B4AF-BCD16568839A}"/>
          </ac:spMkLst>
        </pc:spChg>
      </pc:sldChg>
      <pc:sldChg chg="del">
        <pc:chgData name="Nicholas Car" userId="9200765edd8223da" providerId="LiveId" clId="{CC4ACA2E-06E4-B74B-ACDD-8F1EA71494A1}" dt="2019-10-17T01:06:16.818" v="2070" actId="2696"/>
        <pc:sldMkLst>
          <pc:docMk/>
          <pc:sldMk cId="1534179120" sldId="304"/>
        </pc:sldMkLst>
      </pc:sldChg>
      <pc:sldChg chg="del">
        <pc:chgData name="Nicholas Car" userId="9200765edd8223da" providerId="LiveId" clId="{CC4ACA2E-06E4-B74B-ACDD-8F1EA71494A1}" dt="2019-10-17T00:28:16.947" v="36" actId="2696"/>
        <pc:sldMkLst>
          <pc:docMk/>
          <pc:sldMk cId="1756118156" sldId="305"/>
        </pc:sldMkLst>
      </pc:sldChg>
      <pc:sldChg chg="modSp">
        <pc:chgData name="Nicholas Car" userId="9200765edd8223da" providerId="LiveId" clId="{CC4ACA2E-06E4-B74B-ACDD-8F1EA71494A1}" dt="2019-10-17T00:30:15.859" v="122" actId="403"/>
        <pc:sldMkLst>
          <pc:docMk/>
          <pc:sldMk cId="3000908524" sldId="307"/>
        </pc:sldMkLst>
        <pc:spChg chg="mod">
          <ac:chgData name="Nicholas Car" userId="9200765edd8223da" providerId="LiveId" clId="{CC4ACA2E-06E4-B74B-ACDD-8F1EA71494A1}" dt="2019-10-17T00:30:15.859" v="122" actId="403"/>
          <ac:spMkLst>
            <pc:docMk/>
            <pc:sldMk cId="3000908524" sldId="307"/>
            <ac:spMk id="3" creationId="{23F6EAEE-1B0C-0C47-94E7-D6CC668A9940}"/>
          </ac:spMkLst>
        </pc:spChg>
      </pc:sldChg>
      <pc:sldChg chg="delSp modSp">
        <pc:chgData name="Nicholas Car" userId="9200765edd8223da" providerId="LiveId" clId="{CC4ACA2E-06E4-B74B-ACDD-8F1EA71494A1}" dt="2019-10-17T01:34:35.116" v="2651" actId="478"/>
        <pc:sldMkLst>
          <pc:docMk/>
          <pc:sldMk cId="1080536731" sldId="308"/>
        </pc:sldMkLst>
        <pc:spChg chg="mod">
          <ac:chgData name="Nicholas Car" userId="9200765edd8223da" providerId="LiveId" clId="{CC4ACA2E-06E4-B74B-ACDD-8F1EA71494A1}" dt="2019-10-17T00:30:01.110" v="121"/>
          <ac:spMkLst>
            <pc:docMk/>
            <pc:sldMk cId="1080536731" sldId="308"/>
            <ac:spMk id="3" creationId="{23F6EAEE-1B0C-0C47-94E7-D6CC668A9940}"/>
          </ac:spMkLst>
        </pc:spChg>
        <pc:spChg chg="del">
          <ac:chgData name="Nicholas Car" userId="9200765edd8223da" providerId="LiveId" clId="{CC4ACA2E-06E4-B74B-ACDD-8F1EA71494A1}" dt="2019-10-17T01:34:35.116" v="2651" actId="478"/>
          <ac:spMkLst>
            <pc:docMk/>
            <pc:sldMk cId="1080536731" sldId="308"/>
            <ac:spMk id="4" creationId="{814F4282-D609-3A4B-B2AF-9A451C3B5F95}"/>
          </ac:spMkLst>
        </pc:spChg>
      </pc:sldChg>
      <pc:sldChg chg="modSp">
        <pc:chgData name="Nicholas Car" userId="9200765edd8223da" providerId="LiveId" clId="{CC4ACA2E-06E4-B74B-ACDD-8F1EA71494A1}" dt="2019-10-17T01:40:13.679" v="2851" actId="14100"/>
        <pc:sldMkLst>
          <pc:docMk/>
          <pc:sldMk cId="4190902593" sldId="309"/>
        </pc:sldMkLst>
        <pc:spChg chg="mod">
          <ac:chgData name="Nicholas Car" userId="9200765edd8223da" providerId="LiveId" clId="{CC4ACA2E-06E4-B74B-ACDD-8F1EA71494A1}" dt="2019-10-17T00:33:28.824" v="254" actId="20577"/>
          <ac:spMkLst>
            <pc:docMk/>
            <pc:sldMk cId="4190902593" sldId="309"/>
            <ac:spMk id="2" creationId="{A6BEBA22-63D2-1641-B4AF-BCD16568839A}"/>
          </ac:spMkLst>
        </pc:spChg>
        <pc:spChg chg="mod">
          <ac:chgData name="Nicholas Car" userId="9200765edd8223da" providerId="LiveId" clId="{CC4ACA2E-06E4-B74B-ACDD-8F1EA71494A1}" dt="2019-10-17T01:40:13.679" v="2851" actId="14100"/>
          <ac:spMkLst>
            <pc:docMk/>
            <pc:sldMk cId="4190902593" sldId="309"/>
            <ac:spMk id="20" creationId="{A937C32D-2AE9-EE40-BECF-6135C627B8CA}"/>
          </ac:spMkLst>
        </pc:spChg>
      </pc:sldChg>
      <pc:sldChg chg="modSp">
        <pc:chgData name="Nicholas Car" userId="9200765edd8223da" providerId="LiveId" clId="{CC4ACA2E-06E4-B74B-ACDD-8F1EA71494A1}" dt="2019-10-17T01:38:26.740" v="2737" actId="20577"/>
        <pc:sldMkLst>
          <pc:docMk/>
          <pc:sldMk cId="3529716271" sldId="315"/>
        </pc:sldMkLst>
        <pc:spChg chg="mod">
          <ac:chgData name="Nicholas Car" userId="9200765edd8223da" providerId="LiveId" clId="{CC4ACA2E-06E4-B74B-ACDD-8F1EA71494A1}" dt="2019-10-17T01:38:26.740" v="2737" actId="20577"/>
          <ac:spMkLst>
            <pc:docMk/>
            <pc:sldMk cId="3529716271" sldId="315"/>
            <ac:spMk id="3" creationId="{DD8C026A-DD2D-8A49-9B11-F8FAE80F4000}"/>
          </ac:spMkLst>
        </pc:spChg>
      </pc:sldChg>
      <pc:sldChg chg="modSp">
        <pc:chgData name="Nicholas Car" userId="9200765edd8223da" providerId="LiveId" clId="{CC4ACA2E-06E4-B74B-ACDD-8F1EA71494A1}" dt="2019-10-17T00:34:53.831" v="272" actId="20577"/>
        <pc:sldMkLst>
          <pc:docMk/>
          <pc:sldMk cId="259228871" sldId="320"/>
        </pc:sldMkLst>
        <pc:spChg chg="mod">
          <ac:chgData name="Nicholas Car" userId="9200765edd8223da" providerId="LiveId" clId="{CC4ACA2E-06E4-B74B-ACDD-8F1EA71494A1}" dt="2019-10-17T00:34:53.831" v="272" actId="20577"/>
          <ac:spMkLst>
            <pc:docMk/>
            <pc:sldMk cId="259228871" sldId="320"/>
            <ac:spMk id="2" creationId="{E0B01314-DDA5-2C4F-8DC2-76605E11621C}"/>
          </ac:spMkLst>
        </pc:spChg>
      </pc:sldChg>
      <pc:sldChg chg="modSp">
        <pc:chgData name="Nicholas Car" userId="9200765edd8223da" providerId="LiveId" clId="{CC4ACA2E-06E4-B74B-ACDD-8F1EA71494A1}" dt="2019-10-17T00:34:56.970" v="275" actId="20577"/>
        <pc:sldMkLst>
          <pc:docMk/>
          <pc:sldMk cId="439168961" sldId="322"/>
        </pc:sldMkLst>
        <pc:spChg chg="mod">
          <ac:chgData name="Nicholas Car" userId="9200765edd8223da" providerId="LiveId" clId="{CC4ACA2E-06E4-B74B-ACDD-8F1EA71494A1}" dt="2019-10-17T00:34:56.970" v="275" actId="20577"/>
          <ac:spMkLst>
            <pc:docMk/>
            <pc:sldMk cId="439168961" sldId="322"/>
            <ac:spMk id="2" creationId="{E0B01314-DDA5-2C4F-8DC2-76605E11621C}"/>
          </ac:spMkLst>
        </pc:spChg>
      </pc:sldChg>
      <pc:sldChg chg="modSp">
        <pc:chgData name="Nicholas Car" userId="9200765edd8223da" providerId="LiveId" clId="{CC4ACA2E-06E4-B74B-ACDD-8F1EA71494A1}" dt="2019-10-17T00:35:01.462" v="278" actId="20577"/>
        <pc:sldMkLst>
          <pc:docMk/>
          <pc:sldMk cId="2506528474" sldId="323"/>
        </pc:sldMkLst>
        <pc:spChg chg="mod">
          <ac:chgData name="Nicholas Car" userId="9200765edd8223da" providerId="LiveId" clId="{CC4ACA2E-06E4-B74B-ACDD-8F1EA71494A1}" dt="2019-10-17T00:35:01.462" v="278" actId="20577"/>
          <ac:spMkLst>
            <pc:docMk/>
            <pc:sldMk cId="2506528474" sldId="323"/>
            <ac:spMk id="2" creationId="{E0B01314-DDA5-2C4F-8DC2-76605E11621C}"/>
          </ac:spMkLst>
        </pc:spChg>
      </pc:sldChg>
      <pc:sldChg chg="modSp">
        <pc:chgData name="Nicholas Car" userId="9200765edd8223da" providerId="LiveId" clId="{CC4ACA2E-06E4-B74B-ACDD-8F1EA71494A1}" dt="2019-10-17T00:35:06.169" v="281" actId="20577"/>
        <pc:sldMkLst>
          <pc:docMk/>
          <pc:sldMk cId="2450713884" sldId="324"/>
        </pc:sldMkLst>
        <pc:spChg chg="mod">
          <ac:chgData name="Nicholas Car" userId="9200765edd8223da" providerId="LiveId" clId="{CC4ACA2E-06E4-B74B-ACDD-8F1EA71494A1}" dt="2019-10-17T00:35:06.169" v="281" actId="20577"/>
          <ac:spMkLst>
            <pc:docMk/>
            <pc:sldMk cId="2450713884" sldId="324"/>
            <ac:spMk id="2" creationId="{E0B01314-DDA5-2C4F-8DC2-76605E11621C}"/>
          </ac:spMkLst>
        </pc:spChg>
      </pc:sldChg>
      <pc:sldChg chg="modSp">
        <pc:chgData name="Nicholas Car" userId="9200765edd8223da" providerId="LiveId" clId="{CC4ACA2E-06E4-B74B-ACDD-8F1EA71494A1}" dt="2019-10-17T01:56:42.344" v="3366" actId="207"/>
        <pc:sldMkLst>
          <pc:docMk/>
          <pc:sldMk cId="3625282420" sldId="326"/>
        </pc:sldMkLst>
        <pc:spChg chg="mod">
          <ac:chgData name="Nicholas Car" userId="9200765edd8223da" providerId="LiveId" clId="{CC4ACA2E-06E4-B74B-ACDD-8F1EA71494A1}" dt="2019-10-17T01:56:42.344" v="3366" actId="207"/>
          <ac:spMkLst>
            <pc:docMk/>
            <pc:sldMk cId="3625282420" sldId="326"/>
            <ac:spMk id="3" creationId="{DD8C026A-DD2D-8A49-9B11-F8FAE80F4000}"/>
          </ac:spMkLst>
        </pc:spChg>
      </pc:sldChg>
      <pc:sldChg chg="del">
        <pc:chgData name="Nicholas Car" userId="9200765edd8223da" providerId="LiveId" clId="{CC4ACA2E-06E4-B74B-ACDD-8F1EA71494A1}" dt="2019-10-17T01:57:35.487" v="3376" actId="2696"/>
        <pc:sldMkLst>
          <pc:docMk/>
          <pc:sldMk cId="1615101970" sldId="331"/>
        </pc:sldMkLst>
      </pc:sldChg>
      <pc:sldChg chg="del">
        <pc:chgData name="Nicholas Car" userId="9200765edd8223da" providerId="LiveId" clId="{CC4ACA2E-06E4-B74B-ACDD-8F1EA71494A1}" dt="2019-10-17T01:57:36.144" v="3377" actId="2696"/>
        <pc:sldMkLst>
          <pc:docMk/>
          <pc:sldMk cId="3162967954" sldId="332"/>
        </pc:sldMkLst>
      </pc:sldChg>
      <pc:sldChg chg="del">
        <pc:chgData name="Nicholas Car" userId="9200765edd8223da" providerId="LiveId" clId="{CC4ACA2E-06E4-B74B-ACDD-8F1EA71494A1}" dt="2019-10-17T01:57:37.461" v="3378" actId="2696"/>
        <pc:sldMkLst>
          <pc:docMk/>
          <pc:sldMk cId="1974645516" sldId="333"/>
        </pc:sldMkLst>
      </pc:sldChg>
      <pc:sldChg chg="del">
        <pc:chgData name="Nicholas Car" userId="9200765edd8223da" providerId="LiveId" clId="{CC4ACA2E-06E4-B74B-ACDD-8F1EA71494A1}" dt="2019-10-17T01:06:02.115" v="2063" actId="2696"/>
        <pc:sldMkLst>
          <pc:docMk/>
          <pc:sldMk cId="2234870733" sldId="336"/>
        </pc:sldMkLst>
      </pc:sldChg>
      <pc:sldChg chg="del">
        <pc:chgData name="Nicholas Car" userId="9200765edd8223da" providerId="LiveId" clId="{CC4ACA2E-06E4-B74B-ACDD-8F1EA71494A1}" dt="2019-10-17T01:06:06.198" v="2064" actId="2696"/>
        <pc:sldMkLst>
          <pc:docMk/>
          <pc:sldMk cId="4198517885" sldId="337"/>
        </pc:sldMkLst>
      </pc:sldChg>
      <pc:sldChg chg="del">
        <pc:chgData name="Nicholas Car" userId="9200765edd8223da" providerId="LiveId" clId="{CC4ACA2E-06E4-B74B-ACDD-8F1EA71494A1}" dt="2019-10-17T01:06:07.210" v="2065" actId="2696"/>
        <pc:sldMkLst>
          <pc:docMk/>
          <pc:sldMk cId="412724596" sldId="338"/>
        </pc:sldMkLst>
      </pc:sldChg>
      <pc:sldChg chg="del">
        <pc:chgData name="Nicholas Car" userId="9200765edd8223da" providerId="LiveId" clId="{CC4ACA2E-06E4-B74B-ACDD-8F1EA71494A1}" dt="2019-10-17T01:06:07.726" v="2066" actId="2696"/>
        <pc:sldMkLst>
          <pc:docMk/>
          <pc:sldMk cId="869513185" sldId="339"/>
        </pc:sldMkLst>
      </pc:sldChg>
      <pc:sldChg chg="del">
        <pc:chgData name="Nicholas Car" userId="9200765edd8223da" providerId="LiveId" clId="{CC4ACA2E-06E4-B74B-ACDD-8F1EA71494A1}" dt="2019-10-17T01:06:09.083" v="2067" actId="2696"/>
        <pc:sldMkLst>
          <pc:docMk/>
          <pc:sldMk cId="1407312839" sldId="340"/>
        </pc:sldMkLst>
      </pc:sldChg>
      <pc:sldChg chg="del">
        <pc:chgData name="Nicholas Car" userId="9200765edd8223da" providerId="LiveId" clId="{CC4ACA2E-06E4-B74B-ACDD-8F1EA71494A1}" dt="2019-10-17T01:06:12.300" v="2068" actId="2696"/>
        <pc:sldMkLst>
          <pc:docMk/>
          <pc:sldMk cId="1392201891" sldId="341"/>
        </pc:sldMkLst>
      </pc:sldChg>
      <pc:sldChg chg="del">
        <pc:chgData name="Nicholas Car" userId="9200765edd8223da" providerId="LiveId" clId="{CC4ACA2E-06E4-B74B-ACDD-8F1EA71494A1}" dt="2019-10-17T01:06:14.260" v="2069" actId="2696"/>
        <pc:sldMkLst>
          <pc:docMk/>
          <pc:sldMk cId="835897794" sldId="342"/>
        </pc:sldMkLst>
      </pc:sldChg>
      <pc:sldChg chg="modSp">
        <pc:chgData name="Nicholas Car" userId="9200765edd8223da" providerId="LiveId" clId="{CC4ACA2E-06E4-B74B-ACDD-8F1EA71494A1}" dt="2019-10-17T01:49:17.692" v="3071" actId="20577"/>
        <pc:sldMkLst>
          <pc:docMk/>
          <pc:sldMk cId="4186876134" sldId="343"/>
        </pc:sldMkLst>
        <pc:spChg chg="mod">
          <ac:chgData name="Nicholas Car" userId="9200765edd8223da" providerId="LiveId" clId="{CC4ACA2E-06E4-B74B-ACDD-8F1EA71494A1}" dt="2019-10-17T01:49:17.692" v="3071" actId="20577"/>
          <ac:spMkLst>
            <pc:docMk/>
            <pc:sldMk cId="4186876134" sldId="343"/>
            <ac:spMk id="3" creationId="{23F6EAEE-1B0C-0C47-94E7-D6CC668A9940}"/>
          </ac:spMkLst>
        </pc:spChg>
      </pc:sldChg>
      <pc:sldChg chg="addSp modSp">
        <pc:chgData name="Nicholas Car" userId="9200765edd8223da" providerId="LiveId" clId="{CC4ACA2E-06E4-B74B-ACDD-8F1EA71494A1}" dt="2019-10-17T01:58:14.895" v="3414" actId="1076"/>
        <pc:sldMkLst>
          <pc:docMk/>
          <pc:sldMk cId="3167703225" sldId="347"/>
        </pc:sldMkLst>
        <pc:spChg chg="add mod">
          <ac:chgData name="Nicholas Car" userId="9200765edd8223da" providerId="LiveId" clId="{CC4ACA2E-06E4-B74B-ACDD-8F1EA71494A1}" dt="2019-10-17T01:58:14.895" v="3414" actId="1076"/>
          <ac:spMkLst>
            <pc:docMk/>
            <pc:sldMk cId="3167703225" sldId="347"/>
            <ac:spMk id="3" creationId="{64E2AAB5-CE1E-D348-83AE-4B82B479D658}"/>
          </ac:spMkLst>
        </pc:spChg>
      </pc:sldChg>
      <pc:sldChg chg="delSp modSp">
        <pc:chgData name="Nicholas Car" userId="9200765edd8223da" providerId="LiveId" clId="{CC4ACA2E-06E4-B74B-ACDD-8F1EA71494A1}" dt="2019-10-17T01:58:43.717" v="3435" actId="1076"/>
        <pc:sldMkLst>
          <pc:docMk/>
          <pc:sldMk cId="4256464731" sldId="348"/>
        </pc:sldMkLst>
        <pc:spChg chg="mod">
          <ac:chgData name="Nicholas Car" userId="9200765edd8223da" providerId="LiveId" clId="{CC4ACA2E-06E4-B74B-ACDD-8F1EA71494A1}" dt="2019-10-17T01:58:36.284" v="3432" actId="20577"/>
          <ac:spMkLst>
            <pc:docMk/>
            <pc:sldMk cId="4256464731" sldId="348"/>
            <ac:spMk id="5" creationId="{9CBBF97E-1B45-3E4A-83D0-3977A4DC340D}"/>
          </ac:spMkLst>
        </pc:spChg>
        <pc:picChg chg="mod">
          <ac:chgData name="Nicholas Car" userId="9200765edd8223da" providerId="LiveId" clId="{CC4ACA2E-06E4-B74B-ACDD-8F1EA71494A1}" dt="2019-10-17T01:58:43.717" v="3435" actId="1076"/>
          <ac:picMkLst>
            <pc:docMk/>
            <pc:sldMk cId="4256464731" sldId="348"/>
            <ac:picMk id="1026" creationId="{0898616E-2917-3B47-8D64-200C162EA8F8}"/>
          </ac:picMkLst>
        </pc:picChg>
        <pc:picChg chg="del">
          <ac:chgData name="Nicholas Car" userId="9200765edd8223da" providerId="LiveId" clId="{CC4ACA2E-06E4-B74B-ACDD-8F1EA71494A1}" dt="2019-10-17T01:58:39.355" v="3433" actId="478"/>
          <ac:picMkLst>
            <pc:docMk/>
            <pc:sldMk cId="4256464731" sldId="348"/>
            <ac:picMk id="1028" creationId="{5AC4FAF4-EB73-4C4A-A3FD-F9E90E510819}"/>
          </ac:picMkLst>
        </pc:picChg>
        <pc:cxnChg chg="del mod">
          <ac:chgData name="Nicholas Car" userId="9200765edd8223da" providerId="LiveId" clId="{CC4ACA2E-06E4-B74B-ACDD-8F1EA71494A1}" dt="2019-10-17T01:58:40.827" v="3434" actId="478"/>
          <ac:cxnSpMkLst>
            <pc:docMk/>
            <pc:sldMk cId="4256464731" sldId="348"/>
            <ac:cxnSpMk id="26" creationId="{2EA09685-4EAA-FD4B-B910-8519DB73A98D}"/>
          </ac:cxnSpMkLst>
        </pc:cxnChg>
      </pc:sldChg>
      <pc:sldChg chg="addSp add">
        <pc:chgData name="Nicholas Car" userId="9200765edd8223da" providerId="LiveId" clId="{CC4ACA2E-06E4-B74B-ACDD-8F1EA71494A1}" dt="2019-10-17T00:27:27.757" v="31"/>
        <pc:sldMkLst>
          <pc:docMk/>
          <pc:sldMk cId="367765385" sldId="349"/>
        </pc:sldMkLst>
        <pc:spChg chg="add">
          <ac:chgData name="Nicholas Car" userId="9200765edd8223da" providerId="LiveId" clId="{CC4ACA2E-06E4-B74B-ACDD-8F1EA71494A1}" dt="2019-10-17T00:27:27.757" v="31"/>
          <ac:spMkLst>
            <pc:docMk/>
            <pc:sldMk cId="367765385" sldId="349"/>
            <ac:spMk id="6" creationId="{648C4A16-B2C2-6F4F-872B-74B8C9D9528C}"/>
          </ac:spMkLst>
        </pc:spChg>
        <pc:spChg chg="add">
          <ac:chgData name="Nicholas Car" userId="9200765edd8223da" providerId="LiveId" clId="{CC4ACA2E-06E4-B74B-ACDD-8F1EA71494A1}" dt="2019-10-17T00:27:27.757" v="31"/>
          <ac:spMkLst>
            <pc:docMk/>
            <pc:sldMk cId="367765385" sldId="349"/>
            <ac:spMk id="7" creationId="{59FC5755-0757-9D44-8EB6-87D864D479A8}"/>
          </ac:spMkLst>
        </pc:spChg>
        <pc:picChg chg="add">
          <ac:chgData name="Nicholas Car" userId="9200765edd8223da" providerId="LiveId" clId="{CC4ACA2E-06E4-B74B-ACDD-8F1EA71494A1}" dt="2019-10-17T00:27:27.757" v="31"/>
          <ac:picMkLst>
            <pc:docMk/>
            <pc:sldMk cId="367765385" sldId="349"/>
            <ac:picMk id="8" creationId="{DB286201-D268-F342-90B6-5BD2B92C1DDA}"/>
          </ac:picMkLst>
        </pc:picChg>
      </pc:sldChg>
      <pc:sldChg chg="addSp modSp add">
        <pc:chgData name="Nicholas Car" userId="9200765edd8223da" providerId="LiveId" clId="{CC4ACA2E-06E4-B74B-ACDD-8F1EA71494A1}" dt="2019-10-17T01:45:48.762" v="2945" actId="14100"/>
        <pc:sldMkLst>
          <pc:docMk/>
          <pc:sldMk cId="2758111814" sldId="350"/>
        </pc:sldMkLst>
        <pc:spChg chg="mod">
          <ac:chgData name="Nicholas Car" userId="9200765edd8223da" providerId="LiveId" clId="{CC4ACA2E-06E4-B74B-ACDD-8F1EA71494A1}" dt="2019-10-17T00:36:20.609" v="371" actId="113"/>
          <ac:spMkLst>
            <pc:docMk/>
            <pc:sldMk cId="2758111814" sldId="350"/>
            <ac:spMk id="2" creationId="{57BC5320-721A-0249-B7F5-D12874F17EF2}"/>
          </ac:spMkLst>
        </pc:spChg>
        <pc:spChg chg="mod">
          <ac:chgData name="Nicholas Car" userId="9200765edd8223da" providerId="LiveId" clId="{CC4ACA2E-06E4-B74B-ACDD-8F1EA71494A1}" dt="2019-10-17T01:45:02.371" v="2871" actId="20577"/>
          <ac:spMkLst>
            <pc:docMk/>
            <pc:sldMk cId="2758111814" sldId="350"/>
            <ac:spMk id="3" creationId="{5F4E5E59-926B-B943-AF47-34F2E3492462}"/>
          </ac:spMkLst>
        </pc:spChg>
        <pc:spChg chg="add mod">
          <ac:chgData name="Nicholas Car" userId="9200765edd8223da" providerId="LiveId" clId="{CC4ACA2E-06E4-B74B-ACDD-8F1EA71494A1}" dt="2019-10-17T01:45:48.762" v="2945" actId="14100"/>
          <ac:spMkLst>
            <pc:docMk/>
            <pc:sldMk cId="2758111814" sldId="350"/>
            <ac:spMk id="5" creationId="{747B95A9-4FEA-0543-8F73-1AA771ECA97F}"/>
          </ac:spMkLst>
        </pc:spChg>
        <pc:picChg chg="add mod">
          <ac:chgData name="Nicholas Car" userId="9200765edd8223da" providerId="LiveId" clId="{CC4ACA2E-06E4-B74B-ACDD-8F1EA71494A1}" dt="2019-10-17T01:45:43.100" v="2943" actId="1076"/>
          <ac:picMkLst>
            <pc:docMk/>
            <pc:sldMk cId="2758111814" sldId="350"/>
            <ac:picMk id="4" creationId="{38FA691C-B16E-D246-9011-E1AD9A5E0BD5}"/>
          </ac:picMkLst>
        </pc:picChg>
      </pc:sldChg>
      <pc:sldChg chg="delSp modSp add del">
        <pc:chgData name="Nicholas Car" userId="9200765edd8223da" providerId="LiveId" clId="{CC4ACA2E-06E4-B74B-ACDD-8F1EA71494A1}" dt="2019-10-17T00:35:44.341" v="302" actId="2696"/>
        <pc:sldMkLst>
          <pc:docMk/>
          <pc:sldMk cId="3137778583" sldId="350"/>
        </pc:sldMkLst>
        <pc:spChg chg="mod">
          <ac:chgData name="Nicholas Car" userId="9200765edd8223da" providerId="LiveId" clId="{CC4ACA2E-06E4-B74B-ACDD-8F1EA71494A1}" dt="2019-10-17T00:35:34.069" v="301" actId="27636"/>
          <ac:spMkLst>
            <pc:docMk/>
            <pc:sldMk cId="3137778583" sldId="350"/>
            <ac:spMk id="2" creationId="{E0B01314-DDA5-2C4F-8DC2-76605E11621C}"/>
          </ac:spMkLst>
        </pc:spChg>
        <pc:spChg chg="del">
          <ac:chgData name="Nicholas Car" userId="9200765edd8223da" providerId="LiveId" clId="{CC4ACA2E-06E4-B74B-ACDD-8F1EA71494A1}" dt="2019-10-17T00:35:17.253" v="285" actId="478"/>
          <ac:spMkLst>
            <pc:docMk/>
            <pc:sldMk cId="3137778583" sldId="350"/>
            <ac:spMk id="19" creationId="{DE3B6E09-F298-F94E-984A-9C21A242AC7B}"/>
          </ac:spMkLst>
        </pc:spChg>
        <pc:picChg chg="del">
          <ac:chgData name="Nicholas Car" userId="9200765edd8223da" providerId="LiveId" clId="{CC4ACA2E-06E4-B74B-ACDD-8F1EA71494A1}" dt="2019-10-17T00:35:14.939" v="283" actId="478"/>
          <ac:picMkLst>
            <pc:docMk/>
            <pc:sldMk cId="3137778583" sldId="350"/>
            <ac:picMk id="3" creationId="{05B39ADA-7B04-9C47-9461-844174C30CB8}"/>
          </ac:picMkLst>
        </pc:picChg>
        <pc:picChg chg="del">
          <ac:chgData name="Nicholas Car" userId="9200765edd8223da" providerId="LiveId" clId="{CC4ACA2E-06E4-B74B-ACDD-8F1EA71494A1}" dt="2019-10-17T00:35:16.578" v="284" actId="478"/>
          <ac:picMkLst>
            <pc:docMk/>
            <pc:sldMk cId="3137778583" sldId="350"/>
            <ac:picMk id="8" creationId="{A262BAC9-BAF4-D843-87AB-65701D2F65AC}"/>
          </ac:picMkLst>
        </pc:picChg>
      </pc:sldChg>
      <pc:sldChg chg="addSp delSp modSp add">
        <pc:chgData name="Nicholas Car" userId="9200765edd8223da" providerId="LiveId" clId="{CC4ACA2E-06E4-B74B-ACDD-8F1EA71494A1}" dt="2019-10-17T00:46:44.898" v="1178" actId="1076"/>
        <pc:sldMkLst>
          <pc:docMk/>
          <pc:sldMk cId="3617160744" sldId="351"/>
        </pc:sldMkLst>
        <pc:spChg chg="mod">
          <ac:chgData name="Nicholas Car" userId="9200765edd8223da" providerId="LiveId" clId="{CC4ACA2E-06E4-B74B-ACDD-8F1EA71494A1}" dt="2019-10-17T00:36:32.396" v="387" actId="20577"/>
          <ac:spMkLst>
            <pc:docMk/>
            <pc:sldMk cId="3617160744" sldId="351"/>
            <ac:spMk id="2" creationId="{57BC5320-721A-0249-B7F5-D12874F17EF2}"/>
          </ac:spMkLst>
        </pc:spChg>
        <pc:spChg chg="mod">
          <ac:chgData name="Nicholas Car" userId="9200765edd8223da" providerId="LiveId" clId="{CC4ACA2E-06E4-B74B-ACDD-8F1EA71494A1}" dt="2019-10-17T00:44:02.772" v="1075" actId="20577"/>
          <ac:spMkLst>
            <pc:docMk/>
            <pc:sldMk cId="3617160744" sldId="351"/>
            <ac:spMk id="3" creationId="{5F4E5E59-926B-B943-AF47-34F2E3492462}"/>
          </ac:spMkLst>
        </pc:spChg>
        <pc:spChg chg="add mod">
          <ac:chgData name="Nicholas Car" userId="9200765edd8223da" providerId="LiveId" clId="{CC4ACA2E-06E4-B74B-ACDD-8F1EA71494A1}" dt="2019-10-17T00:46:44.898" v="1178" actId="1076"/>
          <ac:spMkLst>
            <pc:docMk/>
            <pc:sldMk cId="3617160744" sldId="351"/>
            <ac:spMk id="6" creationId="{C4EE981C-A585-F84B-B39E-73730C8629CA}"/>
          </ac:spMkLst>
        </pc:spChg>
        <pc:picChg chg="add del mod">
          <ac:chgData name="Nicholas Car" userId="9200765edd8223da" providerId="LiveId" clId="{CC4ACA2E-06E4-B74B-ACDD-8F1EA71494A1}" dt="2019-10-17T00:39:56.224" v="737"/>
          <ac:picMkLst>
            <pc:docMk/>
            <pc:sldMk cId="3617160744" sldId="351"/>
            <ac:picMk id="4" creationId="{1A26F052-F27B-3C4A-B03A-E9EB8BD61782}"/>
          </ac:picMkLst>
        </pc:picChg>
        <pc:picChg chg="add mod">
          <ac:chgData name="Nicholas Car" userId="9200765edd8223da" providerId="LiveId" clId="{CC4ACA2E-06E4-B74B-ACDD-8F1EA71494A1}" dt="2019-10-17T00:46:16.039" v="1171" actId="1076"/>
          <ac:picMkLst>
            <pc:docMk/>
            <pc:sldMk cId="3617160744" sldId="351"/>
            <ac:picMk id="5" creationId="{5B70748C-61E9-3D47-83F8-0F031C6DE90C}"/>
          </ac:picMkLst>
        </pc:picChg>
        <pc:picChg chg="add mod">
          <ac:chgData name="Nicholas Car" userId="9200765edd8223da" providerId="LiveId" clId="{CC4ACA2E-06E4-B74B-ACDD-8F1EA71494A1}" dt="2019-10-17T00:46:40.765" v="1177" actId="14100"/>
          <ac:picMkLst>
            <pc:docMk/>
            <pc:sldMk cId="3617160744" sldId="351"/>
            <ac:picMk id="7" creationId="{0E01E613-5A95-9048-A61C-B6156F267AB8}"/>
          </ac:picMkLst>
        </pc:picChg>
      </pc:sldChg>
      <pc:sldChg chg="addSp delSp modSp add">
        <pc:chgData name="Nicholas Car" userId="9200765edd8223da" providerId="LiveId" clId="{CC4ACA2E-06E4-B74B-ACDD-8F1EA71494A1}" dt="2019-10-17T01:46:24.782" v="2990" actId="1076"/>
        <pc:sldMkLst>
          <pc:docMk/>
          <pc:sldMk cId="3924928935" sldId="352"/>
        </pc:sldMkLst>
        <pc:spChg chg="add del">
          <ac:chgData name="Nicholas Car" userId="9200765edd8223da" providerId="LiveId" clId="{CC4ACA2E-06E4-B74B-ACDD-8F1EA71494A1}" dt="2019-10-17T00:40:12.879" v="742" actId="478"/>
          <ac:spMkLst>
            <pc:docMk/>
            <pc:sldMk cId="3924928935" sldId="352"/>
            <ac:spMk id="2" creationId="{57BC5320-721A-0249-B7F5-D12874F17EF2}"/>
          </ac:spMkLst>
        </pc:spChg>
        <pc:spChg chg="add del mod">
          <ac:chgData name="Nicholas Car" userId="9200765edd8223da" providerId="LiveId" clId="{CC4ACA2E-06E4-B74B-ACDD-8F1EA71494A1}" dt="2019-10-17T01:46:20.025" v="2988" actId="478"/>
          <ac:spMkLst>
            <pc:docMk/>
            <pc:sldMk cId="3924928935" sldId="352"/>
            <ac:spMk id="3" creationId="{5F4E5E59-926B-B943-AF47-34F2E3492462}"/>
          </ac:spMkLst>
        </pc:spChg>
        <pc:spChg chg="add del mod">
          <ac:chgData name="Nicholas Car" userId="9200765edd8223da" providerId="LiveId" clId="{CC4ACA2E-06E4-B74B-ACDD-8F1EA71494A1}" dt="2019-10-17T00:40:12.879" v="742" actId="478"/>
          <ac:spMkLst>
            <pc:docMk/>
            <pc:sldMk cId="3924928935" sldId="352"/>
            <ac:spMk id="6" creationId="{36238974-0EEB-DA47-8421-DCDF92A1B009}"/>
          </ac:spMkLst>
        </pc:spChg>
        <pc:spChg chg="add del mod">
          <ac:chgData name="Nicholas Car" userId="9200765edd8223da" providerId="LiveId" clId="{CC4ACA2E-06E4-B74B-ACDD-8F1EA71494A1}" dt="2019-10-17T00:40:12.879" v="742" actId="478"/>
          <ac:spMkLst>
            <pc:docMk/>
            <pc:sldMk cId="3924928935" sldId="352"/>
            <ac:spMk id="8" creationId="{46A497FA-A38F-5749-A7A5-62730BC5D1C5}"/>
          </ac:spMkLst>
        </pc:spChg>
        <pc:spChg chg="add mod">
          <ac:chgData name="Nicholas Car" userId="9200765edd8223da" providerId="LiveId" clId="{CC4ACA2E-06E4-B74B-ACDD-8F1EA71494A1}" dt="2019-10-17T01:46:24.782" v="2990" actId="1076"/>
          <ac:spMkLst>
            <pc:docMk/>
            <pc:sldMk cId="3924928935" sldId="352"/>
            <ac:spMk id="9" creationId="{1E613B9E-EF29-5B48-85AE-FDC785D7D0F8}"/>
          </ac:spMkLst>
        </pc:spChg>
        <pc:spChg chg="add del mod">
          <ac:chgData name="Nicholas Car" userId="9200765edd8223da" providerId="LiveId" clId="{CC4ACA2E-06E4-B74B-ACDD-8F1EA71494A1}" dt="2019-10-17T01:46:22.484" v="2989" actId="478"/>
          <ac:spMkLst>
            <pc:docMk/>
            <pc:sldMk cId="3924928935" sldId="352"/>
            <ac:spMk id="11" creationId="{6AD17C52-FC2C-6D49-A27D-AE3DB3B96A59}"/>
          </ac:spMkLst>
        </pc:spChg>
        <pc:picChg chg="add del mod">
          <ac:chgData name="Nicholas Car" userId="9200765edd8223da" providerId="LiveId" clId="{CC4ACA2E-06E4-B74B-ACDD-8F1EA71494A1}" dt="2019-10-17T00:40:12.879" v="742" actId="478"/>
          <ac:picMkLst>
            <pc:docMk/>
            <pc:sldMk cId="3924928935" sldId="352"/>
            <ac:picMk id="4" creationId="{3FC94429-92F3-4647-B83D-A00BA38C74CC}"/>
          </ac:picMkLst>
        </pc:picChg>
      </pc:sldChg>
      <pc:sldChg chg="addSp delSp modSp add ord">
        <pc:chgData name="Nicholas Car" userId="9200765edd8223da" providerId="LiveId" clId="{CC4ACA2E-06E4-B74B-ACDD-8F1EA71494A1}" dt="2019-10-17T01:46:43.813" v="2991" actId="207"/>
        <pc:sldMkLst>
          <pc:docMk/>
          <pc:sldMk cId="2545311832" sldId="353"/>
        </pc:sldMkLst>
        <pc:spChg chg="mod">
          <ac:chgData name="Nicholas Car" userId="9200765edd8223da" providerId="LiveId" clId="{CC4ACA2E-06E4-B74B-ACDD-8F1EA71494A1}" dt="2019-10-17T01:46:43.813" v="2991" actId="207"/>
          <ac:spMkLst>
            <pc:docMk/>
            <pc:sldMk cId="2545311832" sldId="353"/>
            <ac:spMk id="3" creationId="{5F4E5E59-926B-B943-AF47-34F2E3492462}"/>
          </ac:spMkLst>
        </pc:spChg>
        <pc:spChg chg="add del">
          <ac:chgData name="Nicholas Car" userId="9200765edd8223da" providerId="LiveId" clId="{CC4ACA2E-06E4-B74B-ACDD-8F1EA71494A1}" dt="2019-10-17T00:44:19.856" v="1080"/>
          <ac:spMkLst>
            <pc:docMk/>
            <pc:sldMk cId="2545311832" sldId="353"/>
            <ac:spMk id="4" creationId="{95E2BBC4-EDA5-4543-8959-90263707A57E}"/>
          </ac:spMkLst>
        </pc:spChg>
      </pc:sldChg>
      <pc:sldChg chg="delSp modSp add">
        <pc:chgData name="Nicholas Car" userId="9200765edd8223da" providerId="LiveId" clId="{CC4ACA2E-06E4-B74B-ACDD-8F1EA71494A1}" dt="2019-10-17T01:47:10.549" v="3034" actId="207"/>
        <pc:sldMkLst>
          <pc:docMk/>
          <pc:sldMk cId="2805930612" sldId="354"/>
        </pc:sldMkLst>
        <pc:spChg chg="mod">
          <ac:chgData name="Nicholas Car" userId="9200765edd8223da" providerId="LiveId" clId="{CC4ACA2E-06E4-B74B-ACDD-8F1EA71494A1}" dt="2019-10-17T01:47:10.549" v="3034" actId="207"/>
          <ac:spMkLst>
            <pc:docMk/>
            <pc:sldMk cId="2805930612" sldId="354"/>
            <ac:spMk id="3" creationId="{5F4E5E59-926B-B943-AF47-34F2E3492462}"/>
          </ac:spMkLst>
        </pc:spChg>
        <pc:spChg chg="del">
          <ac:chgData name="Nicholas Car" userId="9200765edd8223da" providerId="LiveId" clId="{CC4ACA2E-06E4-B74B-ACDD-8F1EA71494A1}" dt="2019-10-17T00:45:18.347" v="1166" actId="478"/>
          <ac:spMkLst>
            <pc:docMk/>
            <pc:sldMk cId="2805930612" sldId="354"/>
            <ac:spMk id="6" creationId="{C4EE981C-A585-F84B-B39E-73730C8629CA}"/>
          </ac:spMkLst>
        </pc:spChg>
        <pc:picChg chg="del">
          <ac:chgData name="Nicholas Car" userId="9200765edd8223da" providerId="LiveId" clId="{CC4ACA2E-06E4-B74B-ACDD-8F1EA71494A1}" dt="2019-10-17T00:45:16.757" v="1165" actId="478"/>
          <ac:picMkLst>
            <pc:docMk/>
            <pc:sldMk cId="2805930612" sldId="354"/>
            <ac:picMk id="5" creationId="{5B70748C-61E9-3D47-83F8-0F031C6DE90C}"/>
          </ac:picMkLst>
        </pc:picChg>
      </pc:sldChg>
      <pc:sldChg chg="addSp delSp modSp add">
        <pc:chgData name="Nicholas Car" userId="9200765edd8223da" providerId="LiveId" clId="{CC4ACA2E-06E4-B74B-ACDD-8F1EA71494A1}" dt="2019-10-17T01:00:44.216" v="1882" actId="20577"/>
        <pc:sldMkLst>
          <pc:docMk/>
          <pc:sldMk cId="443457726" sldId="355"/>
        </pc:sldMkLst>
        <pc:spChg chg="mod">
          <ac:chgData name="Nicholas Car" userId="9200765edd8223da" providerId="LiveId" clId="{CC4ACA2E-06E4-B74B-ACDD-8F1EA71494A1}" dt="2019-10-17T01:00:44.216" v="1882" actId="20577"/>
          <ac:spMkLst>
            <pc:docMk/>
            <pc:sldMk cId="443457726" sldId="355"/>
            <ac:spMk id="2" creationId="{57BC5320-721A-0249-B7F5-D12874F17EF2}"/>
          </ac:spMkLst>
        </pc:spChg>
        <pc:spChg chg="del">
          <ac:chgData name="Nicholas Car" userId="9200765edd8223da" providerId="LiveId" clId="{CC4ACA2E-06E4-B74B-ACDD-8F1EA71494A1}" dt="2019-10-17T00:47:46.071" v="1239" actId="478"/>
          <ac:spMkLst>
            <pc:docMk/>
            <pc:sldMk cId="443457726" sldId="355"/>
            <ac:spMk id="3" creationId="{5F4E5E59-926B-B943-AF47-34F2E3492462}"/>
          </ac:spMkLst>
        </pc:spChg>
        <pc:spChg chg="add del mod">
          <ac:chgData name="Nicholas Car" userId="9200765edd8223da" providerId="LiveId" clId="{CC4ACA2E-06E4-B74B-ACDD-8F1EA71494A1}" dt="2019-10-17T00:48:47.286" v="1241" actId="478"/>
          <ac:spMkLst>
            <pc:docMk/>
            <pc:sldMk cId="443457726" sldId="355"/>
            <ac:spMk id="5" creationId="{21EADBBB-EA0A-A64E-B90E-1833CB52FA3C}"/>
          </ac:spMkLst>
        </pc:spChg>
        <pc:spChg chg="add del mod">
          <ac:chgData name="Nicholas Car" userId="9200765edd8223da" providerId="LiveId" clId="{CC4ACA2E-06E4-B74B-ACDD-8F1EA71494A1}" dt="2019-10-17T00:52:47.879" v="1510" actId="478"/>
          <ac:spMkLst>
            <pc:docMk/>
            <pc:sldMk cId="443457726" sldId="355"/>
            <ac:spMk id="6" creationId="{AEFDA8B2-CB9F-F140-B334-DFF2F6116BEC}"/>
          </ac:spMkLst>
        </pc:spChg>
        <pc:spChg chg="add mod">
          <ac:chgData name="Nicholas Car" userId="9200765edd8223da" providerId="LiveId" clId="{CC4ACA2E-06E4-B74B-ACDD-8F1EA71494A1}" dt="2019-10-17T00:55:57.220" v="1598" actId="1076"/>
          <ac:spMkLst>
            <pc:docMk/>
            <pc:sldMk cId="443457726" sldId="355"/>
            <ac:spMk id="11" creationId="{60B6A082-CA35-CD4E-90CC-9671F3FFD3F9}"/>
          </ac:spMkLst>
        </pc:spChg>
        <pc:spChg chg="add mod">
          <ac:chgData name="Nicholas Car" userId="9200765edd8223da" providerId="LiveId" clId="{CC4ACA2E-06E4-B74B-ACDD-8F1EA71494A1}" dt="2019-10-17T00:55:57.220" v="1598" actId="1076"/>
          <ac:spMkLst>
            <pc:docMk/>
            <pc:sldMk cId="443457726" sldId="355"/>
            <ac:spMk id="16" creationId="{5472470E-ACEC-0F43-9D5E-2AD1EED88DF1}"/>
          </ac:spMkLst>
        </pc:spChg>
        <pc:spChg chg="add mod">
          <ac:chgData name="Nicholas Car" userId="9200765edd8223da" providerId="LiveId" clId="{CC4ACA2E-06E4-B74B-ACDD-8F1EA71494A1}" dt="2019-10-17T00:55:57.220" v="1598" actId="1076"/>
          <ac:spMkLst>
            <pc:docMk/>
            <pc:sldMk cId="443457726" sldId="355"/>
            <ac:spMk id="17" creationId="{3FAF266C-E28F-634E-807A-66E7F527CE07}"/>
          </ac:spMkLst>
        </pc:spChg>
        <pc:spChg chg="add mod">
          <ac:chgData name="Nicholas Car" userId="9200765edd8223da" providerId="LiveId" clId="{CC4ACA2E-06E4-B74B-ACDD-8F1EA71494A1}" dt="2019-10-17T00:55:57.220" v="1598" actId="1076"/>
          <ac:spMkLst>
            <pc:docMk/>
            <pc:sldMk cId="443457726" sldId="355"/>
            <ac:spMk id="22" creationId="{CCACBD23-CA65-ED48-B621-FD3734E249F1}"/>
          </ac:spMkLst>
        </pc:spChg>
        <pc:spChg chg="add mod">
          <ac:chgData name="Nicholas Car" userId="9200765edd8223da" providerId="LiveId" clId="{CC4ACA2E-06E4-B74B-ACDD-8F1EA71494A1}" dt="2019-10-17T00:55:57.220" v="1598" actId="1076"/>
          <ac:spMkLst>
            <pc:docMk/>
            <pc:sldMk cId="443457726" sldId="355"/>
            <ac:spMk id="23" creationId="{DBE95D76-2EA8-C24C-917F-F76207466EC6}"/>
          </ac:spMkLst>
        </pc:spChg>
        <pc:spChg chg="add mod">
          <ac:chgData name="Nicholas Car" userId="9200765edd8223da" providerId="LiveId" clId="{CC4ACA2E-06E4-B74B-ACDD-8F1EA71494A1}" dt="2019-10-17T00:55:57.220" v="1598" actId="1076"/>
          <ac:spMkLst>
            <pc:docMk/>
            <pc:sldMk cId="443457726" sldId="355"/>
            <ac:spMk id="28" creationId="{8748B477-FCEB-AF48-9E86-ECB17B39357E}"/>
          </ac:spMkLst>
        </pc:spChg>
        <pc:spChg chg="add mod">
          <ac:chgData name="Nicholas Car" userId="9200765edd8223da" providerId="LiveId" clId="{CC4ACA2E-06E4-B74B-ACDD-8F1EA71494A1}" dt="2019-10-17T00:58:11.059" v="1793" actId="14100"/>
          <ac:spMkLst>
            <pc:docMk/>
            <pc:sldMk cId="443457726" sldId="355"/>
            <ac:spMk id="29" creationId="{78FDFDA3-62E3-3244-8428-358C278E0889}"/>
          </ac:spMkLst>
        </pc:spChg>
        <pc:spChg chg="add mod">
          <ac:chgData name="Nicholas Car" userId="9200765edd8223da" providerId="LiveId" clId="{CC4ACA2E-06E4-B74B-ACDD-8F1EA71494A1}" dt="2019-10-17T00:57:42.265" v="1787" actId="20577"/>
          <ac:spMkLst>
            <pc:docMk/>
            <pc:sldMk cId="443457726" sldId="355"/>
            <ac:spMk id="44" creationId="{998E40E3-63F4-BE4E-B3C7-21354A927E5E}"/>
          </ac:spMkLst>
        </pc:spChg>
        <pc:spChg chg="add mod">
          <ac:chgData name="Nicholas Car" userId="9200765edd8223da" providerId="LiveId" clId="{CC4ACA2E-06E4-B74B-ACDD-8F1EA71494A1}" dt="2019-10-17T00:58:17.796" v="1796" actId="14100"/>
          <ac:spMkLst>
            <pc:docMk/>
            <pc:sldMk cId="443457726" sldId="355"/>
            <ac:spMk id="48" creationId="{ACFAD781-F29D-C74B-B184-0D85A512C903}"/>
          </ac:spMkLst>
        </pc:spChg>
        <pc:spChg chg="add mod">
          <ac:chgData name="Nicholas Car" userId="9200765edd8223da" providerId="LiveId" clId="{CC4ACA2E-06E4-B74B-ACDD-8F1EA71494A1}" dt="2019-10-17T00:59:07.549" v="1852" actId="27636"/>
          <ac:spMkLst>
            <pc:docMk/>
            <pc:sldMk cId="443457726" sldId="355"/>
            <ac:spMk id="55" creationId="{9B03FB15-D446-8140-8E47-03426D16775A}"/>
          </ac:spMkLst>
        </pc:spChg>
        <pc:picChg chg="add del mod">
          <ac:chgData name="Nicholas Car" userId="9200765edd8223da" providerId="LiveId" clId="{CC4ACA2E-06E4-B74B-ACDD-8F1EA71494A1}" dt="2019-10-17T00:59:25.350" v="1857" actId="478"/>
          <ac:picMkLst>
            <pc:docMk/>
            <pc:sldMk cId="443457726" sldId="355"/>
            <ac:picMk id="7" creationId="{E04ED279-6519-CB40-A6DE-1DE7BA7CA532}"/>
          </ac:picMkLst>
        </pc:picChg>
        <pc:picChg chg="add del mod">
          <ac:chgData name="Nicholas Car" userId="9200765edd8223da" providerId="LiveId" clId="{CC4ACA2E-06E4-B74B-ACDD-8F1EA71494A1}" dt="2019-10-17T00:59:24.006" v="1856" actId="478"/>
          <ac:picMkLst>
            <pc:docMk/>
            <pc:sldMk cId="443457726" sldId="355"/>
            <ac:picMk id="8" creationId="{37624234-D964-6446-AEDC-EA3DCC618D47}"/>
          </ac:picMkLst>
        </pc:picChg>
        <pc:picChg chg="add del mod">
          <ac:chgData name="Nicholas Car" userId="9200765edd8223da" providerId="LiveId" clId="{CC4ACA2E-06E4-B74B-ACDD-8F1EA71494A1}" dt="2019-10-17T00:59:26.735" v="1858" actId="478"/>
          <ac:picMkLst>
            <pc:docMk/>
            <pc:sldMk cId="443457726" sldId="355"/>
            <ac:picMk id="9" creationId="{D08A3A4D-FB0F-6A43-9AB5-90EE02325F9F}"/>
          </ac:picMkLst>
        </pc:picChg>
        <pc:picChg chg="add del mod">
          <ac:chgData name="Nicholas Car" userId="9200765edd8223da" providerId="LiveId" clId="{CC4ACA2E-06E4-B74B-ACDD-8F1EA71494A1}" dt="2019-10-17T00:59:28.526" v="1860" actId="478"/>
          <ac:picMkLst>
            <pc:docMk/>
            <pc:sldMk cId="443457726" sldId="355"/>
            <ac:picMk id="10" creationId="{65D30846-D274-2042-8F6A-61120050DC10}"/>
          </ac:picMkLst>
        </pc:picChg>
        <pc:picChg chg="add del mod">
          <ac:chgData name="Nicholas Car" userId="9200765edd8223da" providerId="LiveId" clId="{CC4ACA2E-06E4-B74B-ACDD-8F1EA71494A1}" dt="2019-10-17T00:59:27.829" v="1859" actId="478"/>
          <ac:picMkLst>
            <pc:docMk/>
            <pc:sldMk cId="443457726" sldId="355"/>
            <ac:picMk id="30" creationId="{85D5A1EA-F506-A745-9E5A-AFA78453019D}"/>
          </ac:picMkLst>
        </pc:picChg>
        <pc:picChg chg="add del mod">
          <ac:chgData name="Nicholas Car" userId="9200765edd8223da" providerId="LiveId" clId="{CC4ACA2E-06E4-B74B-ACDD-8F1EA71494A1}" dt="2019-10-17T00:59:31.577" v="1862" actId="478"/>
          <ac:picMkLst>
            <pc:docMk/>
            <pc:sldMk cId="443457726" sldId="355"/>
            <ac:picMk id="31" creationId="{B3882AC6-89D3-F742-9731-6FADD894D55D}"/>
          </ac:picMkLst>
        </pc:picChg>
        <pc:picChg chg="add del mod">
          <ac:chgData name="Nicholas Car" userId="9200765edd8223da" providerId="LiveId" clId="{CC4ACA2E-06E4-B74B-ACDD-8F1EA71494A1}" dt="2019-10-17T00:59:32.484" v="1863" actId="478"/>
          <ac:picMkLst>
            <pc:docMk/>
            <pc:sldMk cId="443457726" sldId="355"/>
            <ac:picMk id="32" creationId="{1447FBBE-FE5E-2142-9F0D-B35F64C14F11}"/>
          </ac:picMkLst>
        </pc:picChg>
        <pc:picChg chg="add del mod">
          <ac:chgData name="Nicholas Car" userId="9200765edd8223da" providerId="LiveId" clId="{CC4ACA2E-06E4-B74B-ACDD-8F1EA71494A1}" dt="2019-10-17T00:59:30.131" v="1861" actId="478"/>
          <ac:picMkLst>
            <pc:docMk/>
            <pc:sldMk cId="443457726" sldId="355"/>
            <ac:picMk id="33" creationId="{CCEFAD14-B65D-EC46-B726-A75244BD8BD9}"/>
          </ac:picMkLst>
        </pc:picChg>
        <pc:picChg chg="add del mod">
          <ac:chgData name="Nicholas Car" userId="9200765edd8223da" providerId="LiveId" clId="{CC4ACA2E-06E4-B74B-ACDD-8F1EA71494A1}" dt="2019-10-17T00:59:22.196" v="1855" actId="478"/>
          <ac:picMkLst>
            <pc:docMk/>
            <pc:sldMk cId="443457726" sldId="355"/>
            <ac:picMk id="56" creationId="{79730026-BE2C-0948-A661-1EBBB05EDE1A}"/>
          </ac:picMkLst>
        </pc:pic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12" creationId="{6698BBE1-0E28-2A40-97ED-10677F8E2943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13" creationId="{8C145C9A-4951-C84C-BCEC-E2DFFAF1A806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14" creationId="{B4F46071-48A2-9C4B-AF83-07BDE3967286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15" creationId="{B3CD4AAF-7904-4349-801E-DDA0FDE8D230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18" creationId="{57BD7175-047D-164B-97FA-42ECC60E68E7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19" creationId="{5A164222-67A7-734C-9732-92D8B3CDD4C8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20" creationId="{E1EAFD91-8977-9647-AA9F-7B6294B10FF0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21" creationId="{6FE1B826-4465-5F4A-ACF2-039587D18D49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24" creationId="{16C116A3-B628-DE46-BABD-D7F860C14FAA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25" creationId="{44DC1D67-3A7A-6F41-B481-60DF2504722A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26" creationId="{A43EBE7C-5296-DA41-BB36-87F774593ED2}"/>
          </ac:cxnSpMkLst>
        </pc:cxnChg>
        <pc:cxnChg chg="add mod">
          <ac:chgData name="Nicholas Car" userId="9200765edd8223da" providerId="LiveId" clId="{CC4ACA2E-06E4-B74B-ACDD-8F1EA71494A1}" dt="2019-10-17T00:55:57.220" v="1598" actId="1076"/>
          <ac:cxnSpMkLst>
            <pc:docMk/>
            <pc:sldMk cId="443457726" sldId="355"/>
            <ac:cxnSpMk id="27" creationId="{FB3D83B1-60F0-E64A-ACED-B22EAC40042D}"/>
          </ac:cxnSpMkLst>
        </pc:cxnChg>
        <pc:cxnChg chg="add mod">
          <ac:chgData name="Nicholas Car" userId="9200765edd8223da" providerId="LiveId" clId="{CC4ACA2E-06E4-B74B-ACDD-8F1EA71494A1}" dt="2019-10-17T00:57:55.048" v="1789" actId="14100"/>
          <ac:cxnSpMkLst>
            <pc:docMk/>
            <pc:sldMk cId="443457726" sldId="355"/>
            <ac:cxnSpMk id="34" creationId="{6DE6776A-E306-C241-B96B-14683F3DE383}"/>
          </ac:cxnSpMkLst>
        </pc:cxnChg>
        <pc:cxnChg chg="add mod">
          <ac:chgData name="Nicholas Car" userId="9200765edd8223da" providerId="LiveId" clId="{CC4ACA2E-06E4-B74B-ACDD-8F1EA71494A1}" dt="2019-10-17T00:57:57.923" v="1790" actId="14100"/>
          <ac:cxnSpMkLst>
            <pc:docMk/>
            <pc:sldMk cId="443457726" sldId="355"/>
            <ac:cxnSpMk id="37" creationId="{8ECE845C-867A-CA43-BD1A-30F345AB67C4}"/>
          </ac:cxnSpMkLst>
        </pc:cxnChg>
        <pc:cxnChg chg="add mod">
          <ac:chgData name="Nicholas Car" userId="9200765edd8223da" providerId="LiveId" clId="{CC4ACA2E-06E4-B74B-ACDD-8F1EA71494A1}" dt="2019-10-17T00:58:07.436" v="1792" actId="14100"/>
          <ac:cxnSpMkLst>
            <pc:docMk/>
            <pc:sldMk cId="443457726" sldId="355"/>
            <ac:cxnSpMk id="41" creationId="{E7B89256-C67C-BA4C-A6B2-5A729ED656E8}"/>
          </ac:cxnSpMkLst>
        </pc:cxnChg>
        <pc:cxnChg chg="add mod">
          <ac:chgData name="Nicholas Car" userId="9200765edd8223da" providerId="LiveId" clId="{CC4ACA2E-06E4-B74B-ACDD-8F1EA71494A1}" dt="2019-10-17T00:58:25.491" v="1799" actId="14100"/>
          <ac:cxnSpMkLst>
            <pc:docMk/>
            <pc:sldMk cId="443457726" sldId="355"/>
            <ac:cxnSpMk id="49" creationId="{22DFDCE7-A233-D64B-A521-8360AA99C967}"/>
          </ac:cxnSpMkLst>
        </pc:cxnChg>
        <pc:cxnChg chg="add mod">
          <ac:chgData name="Nicholas Car" userId="9200765edd8223da" providerId="LiveId" clId="{CC4ACA2E-06E4-B74B-ACDD-8F1EA71494A1}" dt="2019-10-17T00:58:33.894" v="1802" actId="14100"/>
          <ac:cxnSpMkLst>
            <pc:docMk/>
            <pc:sldMk cId="443457726" sldId="355"/>
            <ac:cxnSpMk id="52" creationId="{F3DEA97E-88C2-A444-9B3B-05020097EE1A}"/>
          </ac:cxnSpMkLst>
        </pc:cxnChg>
      </pc:sldChg>
      <pc:sldChg chg="addSp delSp modSp add del">
        <pc:chgData name="Nicholas Car" userId="9200765edd8223da" providerId="LiveId" clId="{CC4ACA2E-06E4-B74B-ACDD-8F1EA71494A1}" dt="2019-10-17T01:57:22.501" v="3375" actId="2696"/>
        <pc:sldMkLst>
          <pc:docMk/>
          <pc:sldMk cId="1610315730" sldId="356"/>
        </pc:sldMkLst>
        <pc:spChg chg="add del mod">
          <ac:chgData name="Nicholas Car" userId="9200765edd8223da" providerId="LiveId" clId="{CC4ACA2E-06E4-B74B-ACDD-8F1EA71494A1}" dt="2019-10-17T01:57:07.321" v="3374" actId="403"/>
          <ac:spMkLst>
            <pc:docMk/>
            <pc:sldMk cId="1610315730" sldId="356"/>
            <ac:spMk id="14" creationId="{A25827D1-23CD-1247-876B-220D5C751389}"/>
          </ac:spMkLst>
        </pc:spChg>
        <pc:picChg chg="del">
          <ac:chgData name="Nicholas Car" userId="9200765edd8223da" providerId="LiveId" clId="{CC4ACA2E-06E4-B74B-ACDD-8F1EA71494A1}" dt="2019-10-17T01:00:10.290" v="1865" actId="478"/>
          <ac:picMkLst>
            <pc:docMk/>
            <pc:sldMk cId="1610315730" sldId="356"/>
            <ac:picMk id="13" creationId="{E59EB715-2230-FC46-9536-BD1BA5CB3902}"/>
          </ac:picMkLst>
        </pc:picChg>
      </pc:sldChg>
      <pc:sldChg chg="addSp modSp add">
        <pc:chgData name="Nicholas Car" userId="9200765edd8223da" providerId="LiveId" clId="{CC4ACA2E-06E4-B74B-ACDD-8F1EA71494A1}" dt="2019-10-17T01:47:54.566" v="3067" actId="20577"/>
        <pc:sldMkLst>
          <pc:docMk/>
          <pc:sldMk cId="1500653691" sldId="357"/>
        </pc:sldMkLst>
        <pc:spChg chg="mod">
          <ac:chgData name="Nicholas Car" userId="9200765edd8223da" providerId="LiveId" clId="{CC4ACA2E-06E4-B74B-ACDD-8F1EA71494A1}" dt="2019-10-17T01:00:52.729" v="1891" actId="20577"/>
          <ac:spMkLst>
            <pc:docMk/>
            <pc:sldMk cId="1500653691" sldId="357"/>
            <ac:spMk id="2" creationId="{57BC5320-721A-0249-B7F5-D12874F17EF2}"/>
          </ac:spMkLst>
        </pc:spChg>
        <pc:spChg chg="mod">
          <ac:chgData name="Nicholas Car" userId="9200765edd8223da" providerId="LiveId" clId="{CC4ACA2E-06E4-B74B-ACDD-8F1EA71494A1}" dt="2019-10-17T01:47:54.566" v="3067" actId="20577"/>
          <ac:spMkLst>
            <pc:docMk/>
            <pc:sldMk cId="1500653691" sldId="357"/>
            <ac:spMk id="3" creationId="{5F4E5E59-926B-B943-AF47-34F2E3492462}"/>
          </ac:spMkLst>
        </pc:spChg>
        <pc:picChg chg="add mod">
          <ac:chgData name="Nicholas Car" userId="9200765edd8223da" providerId="LiveId" clId="{CC4ACA2E-06E4-B74B-ACDD-8F1EA71494A1}" dt="2019-10-17T01:02:19.127" v="2062" actId="1076"/>
          <ac:picMkLst>
            <pc:docMk/>
            <pc:sldMk cId="1500653691" sldId="357"/>
            <ac:picMk id="4" creationId="{0624FCBF-D450-D64C-B48C-5408623CA594}"/>
          </ac:picMkLst>
        </pc:picChg>
      </pc:sldChg>
      <pc:sldChg chg="addSp delSp modSp add">
        <pc:chgData name="Nicholas Car" userId="9200765edd8223da" providerId="LiveId" clId="{CC4ACA2E-06E4-B74B-ACDD-8F1EA71494A1}" dt="2019-10-17T01:59:08.348" v="3441" actId="5793"/>
        <pc:sldMkLst>
          <pc:docMk/>
          <pc:sldMk cId="729831064" sldId="358"/>
        </pc:sldMkLst>
        <pc:spChg chg="mod">
          <ac:chgData name="Nicholas Car" userId="9200765edd8223da" providerId="LiveId" clId="{CC4ACA2E-06E4-B74B-ACDD-8F1EA71494A1}" dt="2019-10-17T01:08:35.700" v="2166" actId="20577"/>
          <ac:spMkLst>
            <pc:docMk/>
            <pc:sldMk cId="729831064" sldId="358"/>
            <ac:spMk id="2" creationId="{E0B01314-DDA5-2C4F-8DC2-76605E11621C}"/>
          </ac:spMkLst>
        </pc:spChg>
        <pc:spChg chg="del mod">
          <ac:chgData name="Nicholas Car" userId="9200765edd8223da" providerId="LiveId" clId="{CC4ACA2E-06E4-B74B-ACDD-8F1EA71494A1}" dt="2019-10-17T01:09:25.390" v="2168"/>
          <ac:spMkLst>
            <pc:docMk/>
            <pc:sldMk cId="729831064" sldId="358"/>
            <ac:spMk id="5" creationId="{9CBBF97E-1B45-3E4A-83D0-3977A4DC340D}"/>
          </ac:spMkLst>
        </pc:spChg>
        <pc:spChg chg="add del mod">
          <ac:chgData name="Nicholas Car" userId="9200765edd8223da" providerId="LiveId" clId="{CC4ACA2E-06E4-B74B-ACDD-8F1EA71494A1}" dt="2019-10-17T01:59:03.064" v="3436" actId="478"/>
          <ac:spMkLst>
            <pc:docMk/>
            <pc:sldMk cId="729831064" sldId="358"/>
            <ac:spMk id="7" creationId="{86B1B2A2-0C6D-A44F-B977-55E50E09A447}"/>
          </ac:spMkLst>
        </pc:spChg>
        <pc:spChg chg="add mod">
          <ac:chgData name="Nicholas Car" userId="9200765edd8223da" providerId="LiveId" clId="{CC4ACA2E-06E4-B74B-ACDD-8F1EA71494A1}" dt="2019-10-17T01:59:08.348" v="3441" actId="5793"/>
          <ac:spMkLst>
            <pc:docMk/>
            <pc:sldMk cId="729831064" sldId="358"/>
            <ac:spMk id="14" creationId="{BDD7FEBE-E0A7-4348-BA95-8F083530A701}"/>
          </ac:spMkLst>
        </pc:spChg>
        <pc:spChg chg="del">
          <ac:chgData name="Nicholas Car" userId="9200765edd8223da" providerId="LiveId" clId="{CC4ACA2E-06E4-B74B-ACDD-8F1EA71494A1}" dt="2019-10-17T01:08:05.057" v="2104" actId="478"/>
          <ac:spMkLst>
            <pc:docMk/>
            <pc:sldMk cId="729831064" sldId="358"/>
            <ac:spMk id="17" creationId="{BA942369-DAAE-A34A-BC6B-A084D5536C57}"/>
          </ac:spMkLst>
        </pc:spChg>
        <pc:spChg chg="del mod">
          <ac:chgData name="Nicholas Car" userId="9200765edd8223da" providerId="LiveId" clId="{CC4ACA2E-06E4-B74B-ACDD-8F1EA71494A1}" dt="2019-10-17T01:08:02.669" v="2103" actId="478"/>
          <ac:spMkLst>
            <pc:docMk/>
            <pc:sldMk cId="729831064" sldId="358"/>
            <ac:spMk id="22" creationId="{E886974F-45E3-EE4A-8D7D-1B66247ADF90}"/>
          </ac:spMkLst>
        </pc:spChg>
        <pc:picChg chg="add del mod">
          <ac:chgData name="Nicholas Car" userId="9200765edd8223da" providerId="LiveId" clId="{CC4ACA2E-06E4-B74B-ACDD-8F1EA71494A1}" dt="2019-10-17T01:13:07.910" v="2243" actId="478"/>
          <ac:picMkLst>
            <pc:docMk/>
            <pc:sldMk cId="729831064" sldId="358"/>
            <ac:picMk id="3" creationId="{C00BA766-5D1C-8743-A17F-E4F33B73D32C}"/>
          </ac:picMkLst>
        </pc:picChg>
        <pc:picChg chg="add del mod">
          <ac:chgData name="Nicholas Car" userId="9200765edd8223da" providerId="LiveId" clId="{CC4ACA2E-06E4-B74B-ACDD-8F1EA71494A1}" dt="2019-10-17T01:13:10.037" v="2245" actId="478"/>
          <ac:picMkLst>
            <pc:docMk/>
            <pc:sldMk cId="729831064" sldId="358"/>
            <ac:picMk id="4" creationId="{0C8D889E-8B23-3040-98D5-81F3DEAEF0F7}"/>
          </ac:picMkLst>
        </pc:picChg>
        <pc:picChg chg="del">
          <ac:chgData name="Nicholas Car" userId="9200765edd8223da" providerId="LiveId" clId="{CC4ACA2E-06E4-B74B-ACDD-8F1EA71494A1}" dt="2019-10-17T01:08:00.452" v="2101" actId="478"/>
          <ac:picMkLst>
            <pc:docMk/>
            <pc:sldMk cId="729831064" sldId="358"/>
            <ac:picMk id="16" creationId="{29AC563B-1C3B-6D4F-90CF-4E48EF33FD3D}"/>
          </ac:picMkLst>
        </pc:picChg>
        <pc:cxnChg chg="del">
          <ac:chgData name="Nicholas Car" userId="9200765edd8223da" providerId="LiveId" clId="{CC4ACA2E-06E4-B74B-ACDD-8F1EA71494A1}" dt="2019-10-17T01:08:05.057" v="2104" actId="478"/>
          <ac:cxnSpMkLst>
            <pc:docMk/>
            <pc:sldMk cId="729831064" sldId="358"/>
            <ac:cxnSpMk id="18" creationId="{7D9592B6-F960-2A4D-8DD5-84F198D20CEB}"/>
          </ac:cxnSpMkLst>
        </pc:cxnChg>
        <pc:cxnChg chg="del">
          <ac:chgData name="Nicholas Car" userId="9200765edd8223da" providerId="LiveId" clId="{CC4ACA2E-06E4-B74B-ACDD-8F1EA71494A1}" dt="2019-10-17T01:08:05.057" v="2104" actId="478"/>
          <ac:cxnSpMkLst>
            <pc:docMk/>
            <pc:sldMk cId="729831064" sldId="358"/>
            <ac:cxnSpMk id="19" creationId="{771EC681-96E1-1B4E-9446-0ADFAE820ABE}"/>
          </ac:cxnSpMkLst>
        </pc:cxnChg>
        <pc:cxnChg chg="del">
          <ac:chgData name="Nicholas Car" userId="9200765edd8223da" providerId="LiveId" clId="{CC4ACA2E-06E4-B74B-ACDD-8F1EA71494A1}" dt="2019-10-17T01:08:05.057" v="2104" actId="478"/>
          <ac:cxnSpMkLst>
            <pc:docMk/>
            <pc:sldMk cId="729831064" sldId="358"/>
            <ac:cxnSpMk id="20" creationId="{8A18E272-9EB9-B141-A946-5FED1D8AABDD}"/>
          </ac:cxnSpMkLst>
        </pc:cxnChg>
        <pc:cxnChg chg="del">
          <ac:chgData name="Nicholas Car" userId="9200765edd8223da" providerId="LiveId" clId="{CC4ACA2E-06E4-B74B-ACDD-8F1EA71494A1}" dt="2019-10-17T01:08:05.057" v="2104" actId="478"/>
          <ac:cxnSpMkLst>
            <pc:docMk/>
            <pc:sldMk cId="729831064" sldId="358"/>
            <ac:cxnSpMk id="21" creationId="{43C82B41-0730-DF46-97D8-F493D957D102}"/>
          </ac:cxnSpMkLst>
        </pc:cxnChg>
      </pc:sldChg>
      <pc:sldChg chg="addSp delSp modSp add">
        <pc:chgData name="Nicholas Car" userId="9200765edd8223da" providerId="LiveId" clId="{CC4ACA2E-06E4-B74B-ACDD-8F1EA71494A1}" dt="2019-10-17T01:59:14.099" v="3446" actId="5793"/>
        <pc:sldMkLst>
          <pc:docMk/>
          <pc:sldMk cId="349649553" sldId="359"/>
        </pc:sldMkLst>
        <pc:spChg chg="add mod">
          <ac:chgData name="Nicholas Car" userId="9200765edd8223da" providerId="LiveId" clId="{CC4ACA2E-06E4-B74B-ACDD-8F1EA71494A1}" dt="2019-10-17T01:13:30.090" v="2249" actId="208"/>
          <ac:spMkLst>
            <pc:docMk/>
            <pc:sldMk cId="349649553" sldId="359"/>
            <ac:spMk id="5" creationId="{3DB427AE-ACE7-3343-87B2-26C69DCE2B56}"/>
          </ac:spMkLst>
        </pc:spChg>
        <pc:spChg chg="mod">
          <ac:chgData name="Nicholas Car" userId="9200765edd8223da" providerId="LiveId" clId="{CC4ACA2E-06E4-B74B-ACDD-8F1EA71494A1}" dt="2019-10-17T01:59:14.099" v="3446" actId="5793"/>
          <ac:spMkLst>
            <pc:docMk/>
            <pc:sldMk cId="349649553" sldId="359"/>
            <ac:spMk id="14" creationId="{BDD7FEBE-E0A7-4348-BA95-8F083530A701}"/>
          </ac:spMkLst>
        </pc:spChg>
        <pc:picChg chg="mod">
          <ac:chgData name="Nicholas Car" userId="9200765edd8223da" providerId="LiveId" clId="{CC4ACA2E-06E4-B74B-ACDD-8F1EA71494A1}" dt="2019-10-17T01:17:42.161" v="2284" actId="1036"/>
          <ac:picMkLst>
            <pc:docMk/>
            <pc:sldMk cId="349649553" sldId="359"/>
            <ac:picMk id="3" creationId="{C00BA766-5D1C-8743-A17F-E4F33B73D32C}"/>
          </ac:picMkLst>
        </pc:picChg>
        <pc:picChg chg="del">
          <ac:chgData name="Nicholas Car" userId="9200765edd8223da" providerId="LiveId" clId="{CC4ACA2E-06E4-B74B-ACDD-8F1EA71494A1}" dt="2019-10-17T01:13:12.225" v="2246" actId="478"/>
          <ac:picMkLst>
            <pc:docMk/>
            <pc:sldMk cId="349649553" sldId="359"/>
            <ac:picMk id="4" creationId="{0C8D889E-8B23-3040-98D5-81F3DEAEF0F7}"/>
          </ac:picMkLst>
        </pc:picChg>
      </pc:sldChg>
      <pc:sldChg chg="modSp add">
        <pc:chgData name="Nicholas Car" userId="9200765edd8223da" providerId="LiveId" clId="{CC4ACA2E-06E4-B74B-ACDD-8F1EA71494A1}" dt="2019-10-17T01:59:19.958" v="3451" actId="5793"/>
        <pc:sldMkLst>
          <pc:docMk/>
          <pc:sldMk cId="2073924442" sldId="360"/>
        </pc:sldMkLst>
        <pc:spChg chg="mod">
          <ac:chgData name="Nicholas Car" userId="9200765edd8223da" providerId="LiveId" clId="{CC4ACA2E-06E4-B74B-ACDD-8F1EA71494A1}" dt="2019-10-17T01:59:19.958" v="3451" actId="5793"/>
          <ac:spMkLst>
            <pc:docMk/>
            <pc:sldMk cId="2073924442" sldId="360"/>
            <ac:spMk id="14" creationId="{BDD7FEBE-E0A7-4348-BA95-8F083530A701}"/>
          </ac:spMkLst>
        </pc:spChg>
      </pc:sldChg>
      <pc:sldChg chg="addSp delSp modSp add">
        <pc:chgData name="Nicholas Car" userId="9200765edd8223da" providerId="LiveId" clId="{CC4ACA2E-06E4-B74B-ACDD-8F1EA71494A1}" dt="2019-10-17T01:59:34.087" v="3459" actId="5793"/>
        <pc:sldMkLst>
          <pc:docMk/>
          <pc:sldMk cId="4119096631" sldId="361"/>
        </pc:sldMkLst>
        <pc:spChg chg="add del mod">
          <ac:chgData name="Nicholas Car" userId="9200765edd8223da" providerId="LiveId" clId="{CC4ACA2E-06E4-B74B-ACDD-8F1EA71494A1}" dt="2019-10-17T01:59:29.731" v="3454" actId="478"/>
          <ac:spMkLst>
            <pc:docMk/>
            <pc:sldMk cId="4119096631" sldId="361"/>
            <ac:spMk id="6" creationId="{CEEC8D4B-657C-E74C-B92C-7E57DDFF16CB}"/>
          </ac:spMkLst>
        </pc:spChg>
        <pc:spChg chg="mod">
          <ac:chgData name="Nicholas Car" userId="9200765edd8223da" providerId="LiveId" clId="{CC4ACA2E-06E4-B74B-ACDD-8F1EA71494A1}" dt="2019-10-17T01:59:34.087" v="3459" actId="5793"/>
          <ac:spMkLst>
            <pc:docMk/>
            <pc:sldMk cId="4119096631" sldId="361"/>
            <ac:spMk id="14" creationId="{BDD7FEBE-E0A7-4348-BA95-8F083530A701}"/>
          </ac:spMkLst>
        </pc:spChg>
        <pc:picChg chg="del">
          <ac:chgData name="Nicholas Car" userId="9200765edd8223da" providerId="LiveId" clId="{CC4ACA2E-06E4-B74B-ACDD-8F1EA71494A1}" dt="2019-10-17T01:13:58.551" v="2251" actId="478"/>
          <ac:picMkLst>
            <pc:docMk/>
            <pc:sldMk cId="4119096631" sldId="361"/>
            <ac:picMk id="3" creationId="{C00BA766-5D1C-8743-A17F-E4F33B73D32C}"/>
          </ac:picMkLst>
        </pc:picChg>
        <pc:picChg chg="mod">
          <ac:chgData name="Nicholas Car" userId="9200765edd8223da" providerId="LiveId" clId="{CC4ACA2E-06E4-B74B-ACDD-8F1EA71494A1}" dt="2019-10-17T01:14:05.516" v="2252" actId="1076"/>
          <ac:picMkLst>
            <pc:docMk/>
            <pc:sldMk cId="4119096631" sldId="361"/>
            <ac:picMk id="4" creationId="{0C8D889E-8B23-3040-98D5-81F3DEAEF0F7}"/>
          </ac:picMkLst>
        </pc:picChg>
        <pc:picChg chg="add mod">
          <ac:chgData name="Nicholas Car" userId="9200765edd8223da" providerId="LiveId" clId="{CC4ACA2E-06E4-B74B-ACDD-8F1EA71494A1}" dt="2019-10-17T01:15:02.351" v="2257" actId="1076"/>
          <ac:picMkLst>
            <pc:docMk/>
            <pc:sldMk cId="4119096631" sldId="361"/>
            <ac:picMk id="7" creationId="{2FCA32F6-95F3-144D-948C-CDF5A5B8A432}"/>
          </ac:picMkLst>
        </pc:picChg>
        <pc:cxnChg chg="add mod">
          <ac:chgData name="Nicholas Car" userId="9200765edd8223da" providerId="LiveId" clId="{CC4ACA2E-06E4-B74B-ACDD-8F1EA71494A1}" dt="2019-10-17T01:16:08.559" v="2268" actId="14100"/>
          <ac:cxnSpMkLst>
            <pc:docMk/>
            <pc:sldMk cId="4119096631" sldId="361"/>
            <ac:cxnSpMk id="10" creationId="{9B298299-1747-9D4B-8B06-48CE881CB028}"/>
          </ac:cxnSpMkLst>
        </pc:cxnChg>
        <pc:cxnChg chg="add mod">
          <ac:chgData name="Nicholas Car" userId="9200765edd8223da" providerId="LiveId" clId="{CC4ACA2E-06E4-B74B-ACDD-8F1EA71494A1}" dt="2019-10-17T01:16:11.744" v="2269" actId="14100"/>
          <ac:cxnSpMkLst>
            <pc:docMk/>
            <pc:sldMk cId="4119096631" sldId="361"/>
            <ac:cxnSpMk id="12" creationId="{12F4B5D8-6BF6-264B-870A-B0CE60AD4F78}"/>
          </ac:cxnSpMkLst>
        </pc:cxnChg>
        <pc:cxnChg chg="add mod">
          <ac:chgData name="Nicholas Car" userId="9200765edd8223da" providerId="LiveId" clId="{CC4ACA2E-06E4-B74B-ACDD-8F1EA71494A1}" dt="2019-10-17T01:15:33.054" v="2265" actId="14100"/>
          <ac:cxnSpMkLst>
            <pc:docMk/>
            <pc:sldMk cId="4119096631" sldId="361"/>
            <ac:cxnSpMk id="15" creationId="{B47F8170-ED1B-A448-9F00-F80A6DEA548D}"/>
          </ac:cxnSpMkLst>
        </pc:cxnChg>
      </pc:sldChg>
      <pc:sldChg chg="addSp delSp modSp add">
        <pc:chgData name="Nicholas Car" userId="9200765edd8223da" providerId="LiveId" clId="{CC4ACA2E-06E4-B74B-ACDD-8F1EA71494A1}" dt="2019-10-17T01:59:38.504" v="3464" actId="5793"/>
        <pc:sldMkLst>
          <pc:docMk/>
          <pc:sldMk cId="3961668227" sldId="362"/>
        </pc:sldMkLst>
        <pc:spChg chg="del">
          <ac:chgData name="Nicholas Car" userId="9200765edd8223da" providerId="LiveId" clId="{CC4ACA2E-06E4-B74B-ACDD-8F1EA71494A1}" dt="2019-10-17T01:16:39.682" v="2275" actId="478"/>
          <ac:spMkLst>
            <pc:docMk/>
            <pc:sldMk cId="3961668227" sldId="362"/>
            <ac:spMk id="6" creationId="{CEEC8D4B-657C-E74C-B92C-7E57DDFF16CB}"/>
          </ac:spMkLst>
        </pc:spChg>
        <pc:spChg chg="add mod">
          <ac:chgData name="Nicholas Car" userId="9200765edd8223da" providerId="LiveId" clId="{CC4ACA2E-06E4-B74B-ACDD-8F1EA71494A1}" dt="2019-10-17T01:17:55.550" v="2287" actId="14100"/>
          <ac:spMkLst>
            <pc:docMk/>
            <pc:sldMk cId="3961668227" sldId="362"/>
            <ac:spMk id="13" creationId="{D843426E-94C3-A048-9C92-4A81D8BA2792}"/>
          </ac:spMkLst>
        </pc:spChg>
        <pc:spChg chg="mod">
          <ac:chgData name="Nicholas Car" userId="9200765edd8223da" providerId="LiveId" clId="{CC4ACA2E-06E4-B74B-ACDD-8F1EA71494A1}" dt="2019-10-17T01:59:38.504" v="3464" actId="5793"/>
          <ac:spMkLst>
            <pc:docMk/>
            <pc:sldMk cId="3961668227" sldId="362"/>
            <ac:spMk id="14" creationId="{BDD7FEBE-E0A7-4348-BA95-8F083530A701}"/>
          </ac:spMkLst>
        </pc:spChg>
        <pc:spChg chg="add mod">
          <ac:chgData name="Nicholas Car" userId="9200765edd8223da" providerId="LiveId" clId="{CC4ACA2E-06E4-B74B-ACDD-8F1EA71494A1}" dt="2019-10-17T01:19:08.853" v="2311" actId="1076"/>
          <ac:spMkLst>
            <pc:docMk/>
            <pc:sldMk cId="3961668227" sldId="362"/>
            <ac:spMk id="21" creationId="{FCCEF39F-A1DF-F74A-B055-1D8C7CA3016C}"/>
          </ac:spMkLst>
        </pc:spChg>
        <pc:picChg chg="add mod">
          <ac:chgData name="Nicholas Car" userId="9200765edd8223da" providerId="LiveId" clId="{CC4ACA2E-06E4-B74B-ACDD-8F1EA71494A1}" dt="2019-10-17T01:17:59.167" v="2288" actId="166"/>
          <ac:picMkLst>
            <pc:docMk/>
            <pc:sldMk cId="3961668227" sldId="362"/>
            <ac:picMk id="3" creationId="{8952D2DB-8822-364E-9BB9-008C7A7B0772}"/>
          </ac:picMkLst>
        </pc:picChg>
        <pc:picChg chg="del">
          <ac:chgData name="Nicholas Car" userId="9200765edd8223da" providerId="LiveId" clId="{CC4ACA2E-06E4-B74B-ACDD-8F1EA71494A1}" dt="2019-10-17T01:16:31.554" v="2271" actId="478"/>
          <ac:picMkLst>
            <pc:docMk/>
            <pc:sldMk cId="3961668227" sldId="362"/>
            <ac:picMk id="4" creationId="{0C8D889E-8B23-3040-98D5-81F3DEAEF0F7}"/>
          </ac:picMkLst>
        </pc:picChg>
        <pc:picChg chg="mod">
          <ac:chgData name="Nicholas Car" userId="9200765edd8223da" providerId="LiveId" clId="{CC4ACA2E-06E4-B74B-ACDD-8F1EA71494A1}" dt="2019-10-17T01:16:43.805" v="2276" actId="1076"/>
          <ac:picMkLst>
            <pc:docMk/>
            <pc:sldMk cId="3961668227" sldId="362"/>
            <ac:picMk id="7" creationId="{2FCA32F6-95F3-144D-948C-CDF5A5B8A432}"/>
          </ac:picMkLst>
        </pc:picChg>
        <pc:cxnChg chg="del">
          <ac:chgData name="Nicholas Car" userId="9200765edd8223da" providerId="LiveId" clId="{CC4ACA2E-06E4-B74B-ACDD-8F1EA71494A1}" dt="2019-10-17T01:16:34.227" v="2273" actId="478"/>
          <ac:cxnSpMkLst>
            <pc:docMk/>
            <pc:sldMk cId="3961668227" sldId="362"/>
            <ac:cxnSpMk id="10" creationId="{9B298299-1747-9D4B-8B06-48CE881CB028}"/>
          </ac:cxnSpMkLst>
        </pc:cxnChg>
        <pc:cxnChg chg="del">
          <ac:chgData name="Nicholas Car" userId="9200765edd8223da" providerId="LiveId" clId="{CC4ACA2E-06E4-B74B-ACDD-8F1EA71494A1}" dt="2019-10-17T01:16:33.262" v="2272" actId="478"/>
          <ac:cxnSpMkLst>
            <pc:docMk/>
            <pc:sldMk cId="3961668227" sldId="362"/>
            <ac:cxnSpMk id="12" creationId="{12F4B5D8-6BF6-264B-870A-B0CE60AD4F78}"/>
          </ac:cxnSpMkLst>
        </pc:cxnChg>
        <pc:cxnChg chg="del">
          <ac:chgData name="Nicholas Car" userId="9200765edd8223da" providerId="LiveId" clId="{CC4ACA2E-06E4-B74B-ACDD-8F1EA71494A1}" dt="2019-10-17T01:16:35.050" v="2274" actId="478"/>
          <ac:cxnSpMkLst>
            <pc:docMk/>
            <pc:sldMk cId="3961668227" sldId="362"/>
            <ac:cxnSpMk id="15" creationId="{B47F8170-ED1B-A448-9F00-F80A6DEA548D}"/>
          </ac:cxnSpMkLst>
        </pc:cxnChg>
        <pc:cxnChg chg="add mod">
          <ac:chgData name="Nicholas Car" userId="9200765edd8223da" providerId="LiveId" clId="{CC4ACA2E-06E4-B74B-ACDD-8F1EA71494A1}" dt="2019-10-17T01:18:31.018" v="2296" actId="14100"/>
          <ac:cxnSpMkLst>
            <pc:docMk/>
            <pc:sldMk cId="3961668227" sldId="362"/>
            <ac:cxnSpMk id="16" creationId="{8B26F79F-CF18-0741-BC8E-2237BC448EE0}"/>
          </ac:cxnSpMkLst>
        </pc:cxnChg>
        <pc:cxnChg chg="add mod">
          <ac:chgData name="Nicholas Car" userId="9200765edd8223da" providerId="LiveId" clId="{CC4ACA2E-06E4-B74B-ACDD-8F1EA71494A1}" dt="2019-10-17T01:18:50.730" v="2298"/>
          <ac:cxnSpMkLst>
            <pc:docMk/>
            <pc:sldMk cId="3961668227" sldId="362"/>
            <ac:cxnSpMk id="17" creationId="{811D8C1B-C118-3442-B30D-65BF41A6206B}"/>
          </ac:cxnSpMkLst>
        </pc:cxnChg>
      </pc:sldChg>
      <pc:sldChg chg="addSp delSp modSp add">
        <pc:chgData name="Nicholas Car" userId="9200765edd8223da" providerId="LiveId" clId="{CC4ACA2E-06E4-B74B-ACDD-8F1EA71494A1}" dt="2019-10-17T01:59:47.872" v="3469" actId="5793"/>
        <pc:sldMkLst>
          <pc:docMk/>
          <pc:sldMk cId="2081742349" sldId="363"/>
        </pc:sldMkLst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9" creationId="{C9D3AAA2-CDA2-9644-B966-D0DA141AF9FE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11" creationId="{1D05EDE8-599B-4844-BA40-993E9F6562A2}"/>
          </ac:spMkLst>
        </pc:spChg>
        <pc:spChg chg="add del mod">
          <ac:chgData name="Nicholas Car" userId="9200765edd8223da" providerId="LiveId" clId="{CC4ACA2E-06E4-B74B-ACDD-8F1EA71494A1}" dt="2019-10-17T01:31:26.767" v="2575" actId="1035"/>
          <ac:spMkLst>
            <pc:docMk/>
            <pc:sldMk cId="2081742349" sldId="363"/>
            <ac:spMk id="13" creationId="{D843426E-94C3-A048-9C92-4A81D8BA2792}"/>
          </ac:spMkLst>
        </pc:spChg>
        <pc:spChg chg="mod">
          <ac:chgData name="Nicholas Car" userId="9200765edd8223da" providerId="LiveId" clId="{CC4ACA2E-06E4-B74B-ACDD-8F1EA71494A1}" dt="2019-10-17T01:59:47.872" v="3469" actId="5793"/>
          <ac:spMkLst>
            <pc:docMk/>
            <pc:sldMk cId="2081742349" sldId="363"/>
            <ac:spMk id="14" creationId="{BDD7FEBE-E0A7-4348-BA95-8F083530A701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20" creationId="{6BCBB9B5-72A2-5F42-8DB0-6FA96FC064AB}"/>
          </ac:spMkLst>
        </pc:spChg>
        <pc:spChg chg="del">
          <ac:chgData name="Nicholas Car" userId="9200765edd8223da" providerId="LiveId" clId="{CC4ACA2E-06E4-B74B-ACDD-8F1EA71494A1}" dt="2019-10-17T01:19:50.767" v="2316" actId="478"/>
          <ac:spMkLst>
            <pc:docMk/>
            <pc:sldMk cId="2081742349" sldId="363"/>
            <ac:spMk id="21" creationId="{FCCEF39F-A1DF-F74A-B055-1D8C7CA3016C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22" creationId="{9A763BAB-493D-724D-A535-C6DF4EADFAE7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27" creationId="{59AB041F-488B-0A43-A853-32696E0008E4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28" creationId="{38DD924B-686B-F243-93D4-ED16254C6D4C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36" creationId="{D6B8B9AF-F932-1A46-A5ED-B8CCB9526065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40" creationId="{969CB805-6E24-FB42-84CF-884CCFA48A83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41" creationId="{7F49BED5-606F-8843-B241-558683E2F0D7}"/>
          </ac:spMkLst>
        </pc:spChg>
        <pc:spChg chg="add del mod">
          <ac:chgData name="Nicholas Car" userId="9200765edd8223da" providerId="LiveId" clId="{CC4ACA2E-06E4-B74B-ACDD-8F1EA71494A1}" dt="2019-10-17T01:31:03.945" v="2551"/>
          <ac:spMkLst>
            <pc:docMk/>
            <pc:sldMk cId="2081742349" sldId="363"/>
            <ac:spMk id="55" creationId="{ED9840DF-3A6C-A24F-AFAD-298C96C00073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56" creationId="{42DE8826-BCCB-8948-B9F6-358B349EBEA8}"/>
          </ac:spMkLst>
        </pc:spChg>
        <pc:spChg chg="add mod">
          <ac:chgData name="Nicholas Car" userId="9200765edd8223da" providerId="LiveId" clId="{CC4ACA2E-06E4-B74B-ACDD-8F1EA71494A1}" dt="2019-10-17T01:31:36.795" v="2589" actId="1036"/>
          <ac:spMkLst>
            <pc:docMk/>
            <pc:sldMk cId="2081742349" sldId="363"/>
            <ac:spMk id="57" creationId="{CE2FAE49-7FF6-F14C-BE59-73FB75657572}"/>
          </ac:spMkLst>
        </pc:spChg>
        <pc:picChg chg="del">
          <ac:chgData name="Nicholas Car" userId="9200765edd8223da" providerId="LiveId" clId="{CC4ACA2E-06E4-B74B-ACDD-8F1EA71494A1}" dt="2019-10-17T01:19:51.255" v="2317" actId="478"/>
          <ac:picMkLst>
            <pc:docMk/>
            <pc:sldMk cId="2081742349" sldId="363"/>
            <ac:picMk id="3" creationId="{8952D2DB-8822-364E-9BB9-008C7A7B0772}"/>
          </ac:picMkLst>
        </pc:picChg>
        <pc:picChg chg="del">
          <ac:chgData name="Nicholas Car" userId="9200765edd8223da" providerId="LiveId" clId="{CC4ACA2E-06E4-B74B-ACDD-8F1EA71494A1}" dt="2019-10-17T01:19:47.358" v="2313" actId="478"/>
          <ac:picMkLst>
            <pc:docMk/>
            <pc:sldMk cId="2081742349" sldId="363"/>
            <ac:picMk id="7" creationId="{2FCA32F6-95F3-144D-948C-CDF5A5B8A432}"/>
          </ac:picMkLst>
        </pc:picChg>
        <pc:picChg chg="add del mod">
          <ac:chgData name="Nicholas Car" userId="9200765edd8223da" providerId="LiveId" clId="{CC4ACA2E-06E4-B74B-ACDD-8F1EA71494A1}" dt="2019-10-17T01:26:28.269" v="2458" actId="478"/>
          <ac:picMkLst>
            <pc:docMk/>
            <pc:sldMk cId="2081742349" sldId="363"/>
            <ac:picMk id="31" creationId="{811E954F-E31C-974B-8065-5A563A8CA811}"/>
          </ac:picMkLst>
        </pc:picChg>
        <pc:picChg chg="add mod">
          <ac:chgData name="Nicholas Car" userId="9200765edd8223da" providerId="LiveId" clId="{CC4ACA2E-06E4-B74B-ACDD-8F1EA71494A1}" dt="2019-10-17T01:31:36.795" v="2589" actId="1036"/>
          <ac:picMkLst>
            <pc:docMk/>
            <pc:sldMk cId="2081742349" sldId="363"/>
            <ac:picMk id="32" creationId="{14DA90D3-3DE2-8240-AB9F-23B07908898C}"/>
          </ac:picMkLst>
        </pc:picChg>
        <pc:picChg chg="add del mod">
          <ac:chgData name="Nicholas Car" userId="9200765edd8223da" providerId="LiveId" clId="{CC4ACA2E-06E4-B74B-ACDD-8F1EA71494A1}" dt="2019-10-17T01:27:06.577" v="2465" actId="478"/>
          <ac:picMkLst>
            <pc:docMk/>
            <pc:sldMk cId="2081742349" sldId="363"/>
            <ac:picMk id="33" creationId="{CC0422EC-0350-9340-AE69-D450490DD677}"/>
          </ac:picMkLst>
        </pc:picChg>
        <pc:picChg chg="add mod">
          <ac:chgData name="Nicholas Car" userId="9200765edd8223da" providerId="LiveId" clId="{CC4ACA2E-06E4-B74B-ACDD-8F1EA71494A1}" dt="2019-10-17T01:31:36.795" v="2589" actId="1036"/>
          <ac:picMkLst>
            <pc:docMk/>
            <pc:sldMk cId="2081742349" sldId="363"/>
            <ac:picMk id="34" creationId="{BC53F9BF-94B2-B64F-8B59-08EC9197176B}"/>
          </ac:picMkLst>
        </pc:picChg>
        <pc:picChg chg="add mod">
          <ac:chgData name="Nicholas Car" userId="9200765edd8223da" providerId="LiveId" clId="{CC4ACA2E-06E4-B74B-ACDD-8F1EA71494A1}" dt="2019-10-17T01:31:36.795" v="2589" actId="1036"/>
          <ac:picMkLst>
            <pc:docMk/>
            <pc:sldMk cId="2081742349" sldId="363"/>
            <ac:picMk id="35" creationId="{DA5F5307-3FE6-B243-A4BE-B443A14DE3DC}"/>
          </ac:picMkLst>
        </pc:picChg>
        <pc:picChg chg="add del mod">
          <ac:chgData name="Nicholas Car" userId="9200765edd8223da" providerId="LiveId" clId="{CC4ACA2E-06E4-B74B-ACDD-8F1EA71494A1}" dt="2019-10-17T01:28:02.136" v="2481" actId="478"/>
          <ac:picMkLst>
            <pc:docMk/>
            <pc:sldMk cId="2081742349" sldId="363"/>
            <ac:picMk id="37" creationId="{7038A5F5-7ED0-3B4F-9FE0-50484520C226}"/>
          </ac:picMkLst>
        </pc:picChg>
        <pc:picChg chg="add mod">
          <ac:chgData name="Nicholas Car" userId="9200765edd8223da" providerId="LiveId" clId="{CC4ACA2E-06E4-B74B-ACDD-8F1EA71494A1}" dt="2019-10-17T01:31:36.795" v="2589" actId="1036"/>
          <ac:picMkLst>
            <pc:docMk/>
            <pc:sldMk cId="2081742349" sldId="363"/>
            <ac:picMk id="38" creationId="{3C35D336-F0EB-7746-A9A1-A8BCB374B542}"/>
          </ac:picMkLst>
        </pc:picChg>
        <pc:picChg chg="add mod">
          <ac:chgData name="Nicholas Car" userId="9200765edd8223da" providerId="LiveId" clId="{CC4ACA2E-06E4-B74B-ACDD-8F1EA71494A1}" dt="2019-10-17T01:31:36.795" v="2589" actId="1036"/>
          <ac:picMkLst>
            <pc:docMk/>
            <pc:sldMk cId="2081742349" sldId="363"/>
            <ac:picMk id="39" creationId="{7C92D2DC-59EB-AB42-9436-DDE517FA91E9}"/>
          </ac:picMkLst>
        </pc:pic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12" creationId="{0829B06E-15AA-BB4D-AA91-7E588C8CF883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15" creationId="{8CA3B48E-1A25-6544-8428-58F05AEF216E}"/>
          </ac:cxnSpMkLst>
        </pc:cxnChg>
        <pc:cxnChg chg="del">
          <ac:chgData name="Nicholas Car" userId="9200765edd8223da" providerId="LiveId" clId="{CC4ACA2E-06E4-B74B-ACDD-8F1EA71494A1}" dt="2019-10-17T01:19:48.562" v="2314" actId="478"/>
          <ac:cxnSpMkLst>
            <pc:docMk/>
            <pc:sldMk cId="2081742349" sldId="363"/>
            <ac:cxnSpMk id="16" creationId="{8B26F79F-CF18-0741-BC8E-2237BC448EE0}"/>
          </ac:cxnSpMkLst>
        </pc:cxnChg>
        <pc:cxnChg chg="del">
          <ac:chgData name="Nicholas Car" userId="9200765edd8223da" providerId="LiveId" clId="{CC4ACA2E-06E4-B74B-ACDD-8F1EA71494A1}" dt="2019-10-17T01:19:49.309" v="2315" actId="478"/>
          <ac:cxnSpMkLst>
            <pc:docMk/>
            <pc:sldMk cId="2081742349" sldId="363"/>
            <ac:cxnSpMk id="17" creationId="{811D8C1B-C118-3442-B30D-65BF41A6206B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18" creationId="{3A25575F-37E0-2143-93FD-F0417D68A75B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19" creationId="{BD884054-56F5-4A41-8489-0633B44FDEC0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23" creationId="{AF5A3143-D0DD-2348-8E50-865C7B827382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24" creationId="{B2013A39-9D08-0148-93B2-F0F918FDB916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25" creationId="{970088A1-CAC7-D04D-968D-2FE7EC2AB5C6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26" creationId="{5B988175-B6BB-5A47-96C8-9C25418D416F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29" creationId="{89004965-25FF-F44E-9709-5ADCAE8AF2D3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30" creationId="{1E0C003D-D9C2-2B48-8FF4-A086E527506B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42" creationId="{53368447-BC80-CD49-9C4D-5FD4BFAD3ED5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44" creationId="{010715B8-29FA-1D4F-ADB7-CAE123721BFF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49" creationId="{297BD32D-FD25-0944-97C3-E76216F509A4}"/>
          </ac:cxnSpMkLst>
        </pc:cxnChg>
        <pc:cxnChg chg="add mod">
          <ac:chgData name="Nicholas Car" userId="9200765edd8223da" providerId="LiveId" clId="{CC4ACA2E-06E4-B74B-ACDD-8F1EA71494A1}" dt="2019-10-17T01:31:36.795" v="2589" actId="1036"/>
          <ac:cxnSpMkLst>
            <pc:docMk/>
            <pc:sldMk cId="2081742349" sldId="363"/>
            <ac:cxnSpMk id="51" creationId="{F7299E71-8B60-F340-9B0B-C632B49C7568}"/>
          </ac:cxnSpMkLst>
        </pc:cxnChg>
      </pc:sldChg>
      <pc:sldChg chg="addSp delSp modSp add">
        <pc:chgData name="Nicholas Car" userId="9200765edd8223da" providerId="LiveId" clId="{CC4ACA2E-06E4-B74B-ACDD-8F1EA71494A1}" dt="2019-10-17T02:01:05.166" v="3535" actId="1076"/>
        <pc:sldMkLst>
          <pc:docMk/>
          <pc:sldMk cId="976475834" sldId="364"/>
        </pc:sldMkLst>
        <pc:spChg chg="del">
          <ac:chgData name="Nicholas Car" userId="9200765edd8223da" providerId="LiveId" clId="{CC4ACA2E-06E4-B74B-ACDD-8F1EA71494A1}" dt="2019-10-17T01:20:47.110" v="2346" actId="478"/>
          <ac:spMkLst>
            <pc:docMk/>
            <pc:sldMk cId="976475834" sldId="364"/>
            <ac:spMk id="11" creationId="{1D05EDE8-599B-4844-BA40-993E9F6562A2}"/>
          </ac:spMkLst>
        </pc:spChg>
        <pc:spChg chg="mod">
          <ac:chgData name="Nicholas Car" userId="9200765edd8223da" providerId="LiveId" clId="{CC4ACA2E-06E4-B74B-ACDD-8F1EA71494A1}" dt="2019-10-17T01:22:14.946" v="2360" actId="14100"/>
          <ac:spMkLst>
            <pc:docMk/>
            <pc:sldMk cId="976475834" sldId="364"/>
            <ac:spMk id="13" creationId="{D843426E-94C3-A048-9C92-4A81D8BA2792}"/>
          </ac:spMkLst>
        </pc:spChg>
        <pc:spChg chg="mod">
          <ac:chgData name="Nicholas Car" userId="9200765edd8223da" providerId="LiveId" clId="{CC4ACA2E-06E4-B74B-ACDD-8F1EA71494A1}" dt="2019-10-17T01:59:52.536" v="3474" actId="5793"/>
          <ac:spMkLst>
            <pc:docMk/>
            <pc:sldMk cId="976475834" sldId="364"/>
            <ac:spMk id="14" creationId="{BDD7FEBE-E0A7-4348-BA95-8F083530A701}"/>
          </ac:spMkLst>
        </pc:spChg>
        <pc:spChg chg="del">
          <ac:chgData name="Nicholas Car" userId="9200765edd8223da" providerId="LiveId" clId="{CC4ACA2E-06E4-B74B-ACDD-8F1EA71494A1}" dt="2019-10-17T01:20:47.110" v="2346" actId="478"/>
          <ac:spMkLst>
            <pc:docMk/>
            <pc:sldMk cId="976475834" sldId="364"/>
            <ac:spMk id="20" creationId="{6BCBB9B5-72A2-5F42-8DB0-6FA96FC064AB}"/>
          </ac:spMkLst>
        </pc:spChg>
        <pc:spChg chg="del">
          <ac:chgData name="Nicholas Car" userId="9200765edd8223da" providerId="LiveId" clId="{CC4ACA2E-06E4-B74B-ACDD-8F1EA71494A1}" dt="2019-10-17T01:20:47.110" v="2346" actId="478"/>
          <ac:spMkLst>
            <pc:docMk/>
            <pc:sldMk cId="976475834" sldId="364"/>
            <ac:spMk id="22" creationId="{9A763BAB-493D-724D-A535-C6DF4EADFAE7}"/>
          </ac:spMkLst>
        </pc:spChg>
        <pc:spChg chg="del">
          <ac:chgData name="Nicholas Car" userId="9200765edd8223da" providerId="LiveId" clId="{CC4ACA2E-06E4-B74B-ACDD-8F1EA71494A1}" dt="2019-10-17T01:20:47.110" v="2346" actId="478"/>
          <ac:spMkLst>
            <pc:docMk/>
            <pc:sldMk cId="976475834" sldId="364"/>
            <ac:spMk id="27" creationId="{59AB041F-488B-0A43-A853-32696E0008E4}"/>
          </ac:spMkLst>
        </pc:spChg>
        <pc:spChg chg="del">
          <ac:chgData name="Nicholas Car" userId="9200765edd8223da" providerId="LiveId" clId="{CC4ACA2E-06E4-B74B-ACDD-8F1EA71494A1}" dt="2019-10-17T01:20:47.110" v="2346" actId="478"/>
          <ac:spMkLst>
            <pc:docMk/>
            <pc:sldMk cId="976475834" sldId="364"/>
            <ac:spMk id="28" creationId="{38DD924B-686B-F243-93D4-ED16254C6D4C}"/>
          </ac:spMkLst>
        </pc:spChg>
        <pc:spChg chg="add del mod">
          <ac:chgData name="Nicholas Car" userId="9200765edd8223da" providerId="LiveId" clId="{CC4ACA2E-06E4-B74B-ACDD-8F1EA71494A1}" dt="2019-10-17T01:22:30.997" v="2366"/>
          <ac:spMkLst>
            <pc:docMk/>
            <pc:sldMk cId="976475834" sldId="364"/>
            <ac:spMk id="31" creationId="{0C46F86B-F98A-9041-AFB3-70A5F4860CF9}"/>
          </ac:spMkLst>
        </pc:spChg>
        <pc:spChg chg="add mod">
          <ac:chgData name="Nicholas Car" userId="9200765edd8223da" providerId="LiveId" clId="{CC4ACA2E-06E4-B74B-ACDD-8F1EA71494A1}" dt="2019-10-17T01:22:25.132" v="2364" actId="1038"/>
          <ac:spMkLst>
            <pc:docMk/>
            <pc:sldMk cId="976475834" sldId="364"/>
            <ac:spMk id="32" creationId="{C1199FA8-1BE7-CD48-A0CD-1318B08D68EA}"/>
          </ac:spMkLst>
        </pc:spChg>
        <pc:spChg chg="add del mod">
          <ac:chgData name="Nicholas Car" userId="9200765edd8223da" providerId="LiveId" clId="{CC4ACA2E-06E4-B74B-ACDD-8F1EA71494A1}" dt="2019-10-17T02:00:08.717" v="3477" actId="478"/>
          <ac:spMkLst>
            <pc:docMk/>
            <pc:sldMk cId="976475834" sldId="364"/>
            <ac:spMk id="33" creationId="{6DF01BA5-FF4C-1A41-8D8A-F1BEBDD1C116}"/>
          </ac:spMkLst>
        </pc:spChg>
        <pc:spChg chg="add mod">
          <ac:chgData name="Nicholas Car" userId="9200765edd8223da" providerId="LiveId" clId="{CC4ACA2E-06E4-B74B-ACDD-8F1EA71494A1}" dt="2019-10-17T02:01:05.166" v="3535" actId="1076"/>
          <ac:spMkLst>
            <pc:docMk/>
            <pc:sldMk cId="976475834" sldId="364"/>
            <ac:spMk id="35" creationId="{E270A629-B649-C34C-9DB2-054E1C6B386C}"/>
          </ac:spMkLst>
        </pc:spChg>
        <pc:picChg chg="add del mod">
          <ac:chgData name="Nicholas Car" userId="9200765edd8223da" providerId="LiveId" clId="{CC4ACA2E-06E4-B74B-ACDD-8F1EA71494A1}" dt="2019-10-17T02:00:06.725" v="3476" actId="478"/>
          <ac:picMkLst>
            <pc:docMk/>
            <pc:sldMk cId="976475834" sldId="364"/>
            <ac:picMk id="21" creationId="{462C57A6-461C-3B4D-A217-6066C912A630}"/>
          </ac:picMkLst>
        </pc:picChg>
        <pc:picChg chg="add mod">
          <ac:chgData name="Nicholas Car" userId="9200765edd8223da" providerId="LiveId" clId="{CC4ACA2E-06E4-B74B-ACDD-8F1EA71494A1}" dt="2019-10-17T02:00:19.429" v="3481" actId="1076"/>
          <ac:picMkLst>
            <pc:docMk/>
            <pc:sldMk cId="976475834" sldId="364"/>
            <ac:picMk id="34" creationId="{FA11A220-82AE-E34E-81C5-B2E6E9524C2C}"/>
          </ac:picMkLst>
        </pc:pic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12" creationId="{0829B06E-15AA-BB4D-AA91-7E588C8CF883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15" creationId="{8CA3B48E-1A25-6544-8428-58F05AEF216E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18" creationId="{3A25575F-37E0-2143-93FD-F0417D68A75B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19" creationId="{BD884054-56F5-4A41-8489-0633B44FDEC0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23" creationId="{AF5A3143-D0DD-2348-8E50-865C7B827382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24" creationId="{B2013A39-9D08-0148-93B2-F0F918FDB916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25" creationId="{970088A1-CAC7-D04D-968D-2FE7EC2AB5C6}"/>
          </ac:cxnSpMkLst>
        </pc:cxnChg>
        <pc:cxnChg chg="del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26" creationId="{5B988175-B6BB-5A47-96C8-9C25418D416F}"/>
          </ac:cxnSpMkLst>
        </pc:cxnChg>
        <pc:cxnChg chg="del mod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29" creationId="{89004965-25FF-F44E-9709-5ADCAE8AF2D3}"/>
          </ac:cxnSpMkLst>
        </pc:cxnChg>
        <pc:cxnChg chg="del mod">
          <ac:chgData name="Nicholas Car" userId="9200765edd8223da" providerId="LiveId" clId="{CC4ACA2E-06E4-B74B-ACDD-8F1EA71494A1}" dt="2019-10-17T01:20:47.110" v="2346" actId="478"/>
          <ac:cxnSpMkLst>
            <pc:docMk/>
            <pc:sldMk cId="976475834" sldId="364"/>
            <ac:cxnSpMk id="30" creationId="{1E0C003D-D9C2-2B48-8FF4-A086E527506B}"/>
          </ac:cxnSpMkLst>
        </pc:cxnChg>
      </pc:sldChg>
      <pc:sldChg chg="modSp add">
        <pc:chgData name="Nicholas Car" userId="9200765edd8223da" providerId="LiveId" clId="{CC4ACA2E-06E4-B74B-ACDD-8F1EA71494A1}" dt="2019-10-17T01:49:36.317" v="3074" actId="403"/>
        <pc:sldMkLst>
          <pc:docMk/>
          <pc:sldMk cId="3405440818" sldId="365"/>
        </pc:sldMkLst>
        <pc:spChg chg="mod">
          <ac:chgData name="Nicholas Car" userId="9200765edd8223da" providerId="LiveId" clId="{CC4ACA2E-06E4-B74B-ACDD-8F1EA71494A1}" dt="2019-10-17T01:49:36.317" v="3074" actId="403"/>
          <ac:spMkLst>
            <pc:docMk/>
            <pc:sldMk cId="3405440818" sldId="365"/>
            <ac:spMk id="3" creationId="{23F6EAEE-1B0C-0C47-94E7-D6CC668A9940}"/>
          </ac:spMkLst>
        </pc:spChg>
      </pc:sldChg>
      <pc:sldChg chg="delSp modSp add del">
        <pc:chgData name="Nicholas Car" userId="9200765edd8223da" providerId="LiveId" clId="{CC4ACA2E-06E4-B74B-ACDD-8F1EA71494A1}" dt="2019-10-17T01:51:40.969" v="3078" actId="2696"/>
        <pc:sldMkLst>
          <pc:docMk/>
          <pc:sldMk cId="4180115757" sldId="366"/>
        </pc:sldMkLst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11" creationId="{60B6A082-CA35-CD4E-90CC-9671F3FFD3F9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16" creationId="{5472470E-ACEC-0F43-9D5E-2AD1EED88DF1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17" creationId="{3FAF266C-E28F-634E-807A-66E7F527CE07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22" creationId="{CCACBD23-CA65-ED48-B621-FD3734E249F1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23" creationId="{DBE95D76-2EA8-C24C-917F-F76207466EC6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28" creationId="{8748B477-FCEB-AF48-9E86-ECB17B39357E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29" creationId="{78FDFDA3-62E3-3244-8428-358C278E0889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48" creationId="{ACFAD781-F29D-C74B-B184-0D85A512C903}"/>
          </ac:spMkLst>
        </pc:spChg>
        <pc:spChg chg="del">
          <ac:chgData name="Nicholas Car" userId="9200765edd8223da" providerId="LiveId" clId="{CC4ACA2E-06E4-B74B-ACDD-8F1EA71494A1}" dt="2019-10-17T01:51:29.629" v="3076" actId="478"/>
          <ac:spMkLst>
            <pc:docMk/>
            <pc:sldMk cId="4180115757" sldId="366"/>
            <ac:spMk id="55" creationId="{9B03FB15-D446-8140-8E47-03426D16775A}"/>
          </ac:spMkLst>
        </pc:sp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12" creationId="{6698BBE1-0E28-2A40-97ED-10677F8E2943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13" creationId="{8C145C9A-4951-C84C-BCEC-E2DFFAF1A806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14" creationId="{B4F46071-48A2-9C4B-AF83-07BDE3967286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15" creationId="{B3CD4AAF-7904-4349-801E-DDA0FDE8D230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18" creationId="{57BD7175-047D-164B-97FA-42ECC60E68E7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19" creationId="{5A164222-67A7-734C-9732-92D8B3CDD4C8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20" creationId="{E1EAFD91-8977-9647-AA9F-7B6294B10FF0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21" creationId="{6FE1B826-4465-5F4A-ACF2-039587D18D49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24" creationId="{16C116A3-B628-DE46-BABD-D7F860C14FAA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25" creationId="{44DC1D67-3A7A-6F41-B481-60DF2504722A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26" creationId="{A43EBE7C-5296-DA41-BB36-87F774593ED2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27" creationId="{FB3D83B1-60F0-E64A-ACED-B22EAC40042D}"/>
          </ac:cxnSpMkLst>
        </pc:cxnChg>
        <pc:cxnChg chg="del mod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34" creationId="{6DE6776A-E306-C241-B96B-14683F3DE383}"/>
          </ac:cxnSpMkLst>
        </pc:cxnChg>
        <pc:cxnChg chg="del mod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37" creationId="{8ECE845C-867A-CA43-BD1A-30F345AB67C4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41" creationId="{E7B89256-C67C-BA4C-A6B2-5A729ED656E8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49" creationId="{22DFDCE7-A233-D64B-A521-8360AA99C967}"/>
          </ac:cxnSpMkLst>
        </pc:cxnChg>
        <pc:cxnChg chg="del">
          <ac:chgData name="Nicholas Car" userId="9200765edd8223da" providerId="LiveId" clId="{CC4ACA2E-06E4-B74B-ACDD-8F1EA71494A1}" dt="2019-10-17T01:51:29.629" v="3076" actId="478"/>
          <ac:cxnSpMkLst>
            <pc:docMk/>
            <pc:sldMk cId="4180115757" sldId="366"/>
            <ac:cxnSpMk id="52" creationId="{F3DEA97E-88C2-A444-9B3B-05020097EE1A}"/>
          </ac:cxnSpMkLst>
        </pc:cxnChg>
      </pc:sldChg>
      <pc:sldChg chg="modSp add">
        <pc:chgData name="Nicholas Car" userId="9200765edd8223da" providerId="LiveId" clId="{CC4ACA2E-06E4-B74B-ACDD-8F1EA71494A1}" dt="2019-10-17T01:56:25.985" v="3365" actId="20577"/>
        <pc:sldMkLst>
          <pc:docMk/>
          <pc:sldMk cId="1788963700" sldId="367"/>
        </pc:sldMkLst>
        <pc:spChg chg="mod">
          <ac:chgData name="Nicholas Car" userId="9200765edd8223da" providerId="LiveId" clId="{CC4ACA2E-06E4-B74B-ACDD-8F1EA71494A1}" dt="2019-10-17T01:51:48.917" v="3091" actId="20577"/>
          <ac:spMkLst>
            <pc:docMk/>
            <pc:sldMk cId="1788963700" sldId="367"/>
            <ac:spMk id="2" creationId="{9B9FC2D4-AD7C-6C45-A192-6C562436E8D4}"/>
          </ac:spMkLst>
        </pc:spChg>
        <pc:spChg chg="mod">
          <ac:chgData name="Nicholas Car" userId="9200765edd8223da" providerId="LiveId" clId="{CC4ACA2E-06E4-B74B-ACDD-8F1EA71494A1}" dt="2019-10-17T01:56:25.985" v="3365" actId="20577"/>
          <ac:spMkLst>
            <pc:docMk/>
            <pc:sldMk cId="1788963700" sldId="367"/>
            <ac:spMk id="3" creationId="{E6717844-5C9B-AA47-A63B-71E0CBBFBCFB}"/>
          </ac:spMkLst>
        </pc:spChg>
      </pc:sldChg>
      <pc:sldChg chg="add">
        <pc:chgData name="Nicholas Car" userId="9200765edd8223da" providerId="LiveId" clId="{CC4ACA2E-06E4-B74B-ACDD-8F1EA71494A1}" dt="2019-10-17T02:00:04.436" v="3475"/>
        <pc:sldMkLst>
          <pc:docMk/>
          <pc:sldMk cId="2052552879" sldId="3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5CB6A4-6185-8D48-B03D-C7D498898E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8C51B-A906-594B-AB50-5F98F59EEA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F468E-5CC8-4349-85CC-309D2E5F0F6D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0368F-CA65-EE49-875C-C32A4698D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DB6C1-731D-C24B-8879-37BEF7B63B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6EA72-24BA-8A49-8B13-5335369BF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6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car@surroundaustralia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linkedin.com/in/nicholascar/" TargetMode="External"/><Relationship Id="rId4" Type="http://schemas.openxmlformats.org/officeDocument/2006/relationships/hyperlink" Target="https://surroundaustralia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7F2B30-E2A7-5141-A331-3D411F403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15" y="142302"/>
            <a:ext cx="5968472" cy="2387600"/>
          </a:xfrm>
        </p:spPr>
        <p:txBody>
          <a:bodyPr>
            <a:normAutofit/>
          </a:bodyPr>
          <a:lstStyle>
            <a:lvl1pPr>
              <a:defRPr sz="4950" b="0">
                <a:solidFill>
                  <a:srgbClr val="232D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5865B6E-233F-F04C-BCAB-BC4560682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7915" y="2529902"/>
            <a:ext cx="5968472" cy="165576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DB268-E4F3-7D48-B9DB-3B8F9D0769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340516"/>
            <a:ext cx="2474842" cy="517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C737A-2E0A-E947-9ED1-7067AEA17B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" y="36215"/>
            <a:ext cx="2622565" cy="2617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679649-B6ED-9A4C-982B-B17152274868}"/>
              </a:ext>
            </a:extLst>
          </p:cNvPr>
          <p:cNvSpPr txBox="1"/>
          <p:nvPr userDrawn="1"/>
        </p:nvSpPr>
        <p:spPr>
          <a:xfrm>
            <a:off x="2374785" y="6388414"/>
            <a:ext cx="262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Australia Pty Ltd.</a:t>
            </a:r>
            <a:r>
              <a:rPr lang="en-AU" sz="24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C2CAF-D09D-B246-B689-EC11FFC57572}"/>
              </a:ext>
            </a:extLst>
          </p:cNvPr>
          <p:cNvSpPr txBox="1"/>
          <p:nvPr userDrawn="1"/>
        </p:nvSpPr>
        <p:spPr>
          <a:xfrm>
            <a:off x="4984780" y="6469205"/>
            <a:ext cx="37916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Intelligence Within Organisations</a:t>
            </a:r>
          </a:p>
        </p:txBody>
      </p:sp>
    </p:spTree>
    <p:extLst>
      <p:ext uri="{BB962C8B-B14F-4D97-AF65-F5344CB8AC3E}">
        <p14:creationId xmlns:p14="http://schemas.microsoft.com/office/powerpoint/2010/main" val="26471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D0F9-A050-BC46-9274-AE56EC6A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C7B6F-846C-404A-9599-C120F14E7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89A37-65F6-A546-9CF7-700DCB8D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6D35-1F12-4F43-8D8C-28B21F0A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B4B2E-5332-9741-B4F6-D197E55F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9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712BD-74C5-194A-BA2D-8CFA37C7E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4D2C0-02AE-E04B-8713-F4E9A0290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C280C-9979-0D4F-8879-1E3F867C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3628-13B0-B34F-B229-520DEEBD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061DE-198B-554D-860E-9610C94A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8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AEF2-1B4B-2F40-A657-F886D9E0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6732-8F96-5F46-BD16-1135739A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8F4D-1E46-574F-B548-CB5A8B78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703921" cy="365125"/>
          </a:xfrm>
        </p:spPr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D3653-0C7D-184C-BBA4-76B99A5B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8332-B787-344E-A19B-1B412B2B7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765" y="6262205"/>
            <a:ext cx="494293" cy="504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D4DF66-3BEF-F949-B6F3-759399C5375B}"/>
              </a:ext>
            </a:extLst>
          </p:cNvPr>
          <p:cNvSpPr txBox="1"/>
          <p:nvPr userDrawn="1"/>
        </p:nvSpPr>
        <p:spPr>
          <a:xfrm>
            <a:off x="3635058" y="6295169"/>
            <a:ext cx="263156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Australia Pty Ltd </a:t>
            </a:r>
            <a:br>
              <a:rPr lang="en-US" sz="13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 Intelligence Within  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50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3F2F-AAC5-C54F-8172-02D970D0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BADB3-1178-244C-8981-B688D84E9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39916-B42D-EB45-B35D-D6D092AA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BEE8D-B15E-9948-8AF3-20CE71F0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AE2CB-4B93-5549-BA72-DC3B1674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44BD-F200-D04C-8852-ADB7DCD79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950" b="1">
                <a:solidFill>
                  <a:srgbClr val="232D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CCEEA-D675-F846-9C27-ABEDB99A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677228" cy="365125"/>
          </a:xfrm>
        </p:spPr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1F9EA-A3E7-284D-9040-B14D1CAE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A8190C-C8ED-594C-896F-72D154FA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7086" y="6356351"/>
            <a:ext cx="3841474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SURROUND Australia Pty Ltd, </a:t>
            </a:r>
            <a:r>
              <a:rPr lang="en-US" i="1" dirty="0"/>
              <a:t>Enhancing Intelligence Within </a:t>
            </a:r>
            <a:r>
              <a:rPr lang="en-US" i="1" dirty="0" err="1"/>
              <a:t>Organisations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3897-8943-0A42-BEE8-DC562DC60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9157" y="4373828"/>
            <a:ext cx="2474843" cy="2484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15F03-2A33-2346-BDD6-441F3E6F4718}"/>
              </a:ext>
            </a:extLst>
          </p:cNvPr>
          <p:cNvSpPr txBox="1"/>
          <p:nvPr userDrawn="1"/>
        </p:nvSpPr>
        <p:spPr>
          <a:xfrm>
            <a:off x="621195" y="2553637"/>
            <a:ext cx="334451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Nicholas Car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Systems Architect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SURROUND Australia Pty Ltd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GB" sz="1350" i="1" dirty="0">
              <a:solidFill>
                <a:srgbClr val="57245A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+61 477 560 177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https://surroundaustralia.com</a:t>
            </a:r>
            <a:r>
              <a:rPr lang="en-GB" sz="1350" i="1" dirty="0">
                <a:solidFill>
                  <a:srgbClr val="57245A"/>
                </a:solidFill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>
              <a:solidFill>
                <a:srgbClr val="57245A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LinkedIn:</a:t>
            </a:r>
            <a:br>
              <a:rPr lang="en-US" sz="1400" dirty="0"/>
            </a:br>
            <a:r>
              <a:rPr lang="en-US" sz="1400" i="1" dirty="0">
                <a:solidFill>
                  <a:srgbClr val="57245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400" i="1" dirty="0">
                <a:solidFill>
                  <a:srgbClr val="57245A"/>
                </a:solidFill>
              </a:rPr>
              <a:t> 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50" dirty="0">
              <a:solidFill>
                <a:srgbClr val="57245A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/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976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9A1-FB2E-E04E-8B3D-C23C91A8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117A4-9D31-E144-8487-A8A2DC731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3EF01-D54E-B142-AE13-A0535CFC8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7B963-0276-524C-90A5-25209A2A8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DE746-BE9A-6B4D-8D75-2B11D1DC0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B0ADE-5464-BC49-A485-B86473B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F5D15-5841-2F47-89D8-73604DC0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7C00A-3033-0D4F-8864-116027F2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4D66-319F-884F-AC6B-4B3D2ACE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4D1EF-1D53-6840-9276-9F96D016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02015-B9C7-844F-A630-9F204010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C531B-9EAD-9A47-926F-485FA2C7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0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3AA7E-B2DB-5644-B92B-AB6652E8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B4B0E-9CED-1746-A9BC-E900C485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B9C0E-77E0-5848-864D-84F9A01B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B559-6B22-6248-A066-F13A9827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7D0A-AD82-7943-8F31-52C86379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01E32-BFA4-774A-9ACA-98DDFC48B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136C3-AA14-D540-812C-B69FC7F7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F21A2-091E-AF41-9E75-938F550F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B4FA5-B595-D742-916A-D1132B3C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010F-53E0-7E46-A5ED-4D6AF22F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091B-685E-4D47-AA6A-9C896879C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B4C2C-1E4E-5048-BDAD-A432B26D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18239-ED6E-4D46-99E3-F0319928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8781A-1863-7443-9AF3-0E316CDC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6C69B-880E-624B-BB36-107095B2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1D545-8E2A-2245-B929-30FEBAD6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0854-2B1B-DA4F-ADFA-7DA4B6119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3774-CE7F-4C42-B6BC-55AD29BAB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125C-8269-694B-B43D-F9BA86D076B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090D5-5030-FB42-AF7B-76EB14D1E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F79A-59E8-1D4F-B722-472B4044E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inked.data.gov.a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inked.data.gov.au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ked/data.giv.au/contractedcatchment/1210119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ked/data.giv.au/contractedcatchment/1210119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holascar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car@surroundaustralia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holascar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car@surroundaustralia.com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.data.gov.au/" TargetMode="External"/><Relationship Id="rId5" Type="http://schemas.openxmlformats.org/officeDocument/2006/relationships/hyperlink" Target="mailto:nicholas.car@surroundaustralia.com" TargetMode="External"/><Relationship Id="rId4" Type="http://schemas.openxmlformats.org/officeDocument/2006/relationships/hyperlink" Target="https://www.linkedin.com/in/nicholascar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7B76-74FA-E142-9AC0-863F7032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15" y="347500"/>
            <a:ext cx="5968472" cy="2439512"/>
          </a:xfrm>
        </p:spPr>
        <p:txBody>
          <a:bodyPr>
            <a:normAutofit fontScale="90000"/>
          </a:bodyPr>
          <a:lstStyle/>
          <a:p>
            <a:r>
              <a:rPr lang="en-AU" b="1" i="1" dirty="0"/>
              <a:t>Distributed yet unified information sharing in Federal government</a:t>
            </a:r>
            <a:endParaRPr lang="en-A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53752-96CC-3448-BE39-DF8AC2D64D27}"/>
              </a:ext>
            </a:extLst>
          </p:cNvPr>
          <p:cNvSpPr txBox="1"/>
          <p:nvPr/>
        </p:nvSpPr>
        <p:spPr>
          <a:xfrm>
            <a:off x="2867550" y="4309527"/>
            <a:ext cx="5899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Nicholas J. Car</a:t>
            </a:r>
          </a:p>
          <a:p>
            <a:r>
              <a:rPr lang="en-US" i="1" dirty="0"/>
              <a:t>Data Systems Architect</a:t>
            </a:r>
            <a:r>
              <a:rPr lang="en-US" dirty="0"/>
              <a:t>, SURROUND Australia Pty Ltd</a:t>
            </a:r>
          </a:p>
          <a:p>
            <a:endParaRPr lang="en-US" dirty="0"/>
          </a:p>
          <a:p>
            <a:r>
              <a:rPr lang="en-US" i="1" dirty="0"/>
              <a:t>Co-Chair</a:t>
            </a:r>
            <a:r>
              <a:rPr lang="en-US" dirty="0"/>
              <a:t>, Australian Government Linked Data Working Group</a:t>
            </a:r>
          </a:p>
          <a:p>
            <a:r>
              <a:rPr lang="en-US" dirty="0">
                <a:hlinkClick r:id="rId2"/>
              </a:rPr>
              <a:t>http://linked.data.gov.au</a:t>
            </a:r>
            <a:r>
              <a:rPr lang="en-US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6A7186-DE26-B840-81E1-D3F0CA31CA39}"/>
              </a:ext>
            </a:extLst>
          </p:cNvPr>
          <p:cNvSpPr txBox="1">
            <a:spLocks/>
          </p:cNvSpPr>
          <p:nvPr/>
        </p:nvSpPr>
        <p:spPr>
          <a:xfrm>
            <a:off x="2867550" y="2932043"/>
            <a:ext cx="5968472" cy="123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i="1" dirty="0"/>
              <a:t>Information Sharing and Federated Identity Community of Practice</a:t>
            </a:r>
            <a:br>
              <a:rPr lang="en-AU" sz="1400" i="1" dirty="0"/>
            </a:br>
            <a:r>
              <a:rPr lang="en-AU" sz="1400" i="1" dirty="0"/>
              <a:t>17th October, 2019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4784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DIPA – “hubs”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9FD1B47C-02D6-DA44-848B-074C8D3FB039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91CC127-41C8-F84E-96D2-3FC5CA85D4A0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BF32BFF-95B6-2D4C-B45D-C5B8701ED78A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pic>
        <p:nvPicPr>
          <p:cNvPr id="12" name="Picture 4" descr="Bucket Svg Png Icon Free Download (#499520 ...">
            <a:extLst>
              <a:ext uri="{FF2B5EF4-FFF2-40B4-BE49-F238E27FC236}">
                <a16:creationId xmlns:a16="http://schemas.microsoft.com/office/drawing/2014/main" id="{D995B055-1E18-BF40-9197-B1EABA9B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19" y="3719104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ucket Svg Png Icon Free Download (#499520 ...">
            <a:extLst>
              <a:ext uri="{FF2B5EF4-FFF2-40B4-BE49-F238E27FC236}">
                <a16:creationId xmlns:a16="http://schemas.microsoft.com/office/drawing/2014/main" id="{5FEE6CEE-5047-FE4D-B91E-202D0A72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9" y="3719103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Bucket Svg Png Icon Free Download (#499520 ...">
            <a:extLst>
              <a:ext uri="{FF2B5EF4-FFF2-40B4-BE49-F238E27FC236}">
                <a16:creationId xmlns:a16="http://schemas.microsoft.com/office/drawing/2014/main" id="{969711B0-68D4-0B4A-9D62-64C985D3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68" y="3719102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3F2D4A-C993-6D4B-84C0-707AE2F55069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560441" y="3214692"/>
            <a:ext cx="4969" cy="5044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84A34-2A7D-7C41-BADA-BD58505258BF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 flipH="1">
            <a:off x="4567031" y="3214690"/>
            <a:ext cx="4969" cy="50441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37B3A9-A15D-5145-A353-2544FA444A25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7578590" y="3214689"/>
            <a:ext cx="0" cy="50441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973D4-4169-B847-8228-080FC7A5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9" y="5747515"/>
            <a:ext cx="7886700" cy="49502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Themed large, secure environments for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8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DIPA – “spines”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D75C490-D025-5D45-912E-2B5BC9696AB7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9CCAA23E-EFAD-D84B-8A46-70A2B45DAC20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BC352C1-F402-C443-839D-4B4D44B90DD5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pic>
        <p:nvPicPr>
          <p:cNvPr id="3074" name="Picture 2" descr="Flag black symbol - Free flags icons">
            <a:extLst>
              <a:ext uri="{FF2B5EF4-FFF2-40B4-BE49-F238E27FC236}">
                <a16:creationId xmlns:a16="http://schemas.microsoft.com/office/drawing/2014/main" id="{BFFC85ED-04ED-3848-B8E8-0398A04D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87" y="3643311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black symbol - Free flags icons">
            <a:extLst>
              <a:ext uri="{FF2B5EF4-FFF2-40B4-BE49-F238E27FC236}">
                <a16:creationId xmlns:a16="http://schemas.microsoft.com/office/drawing/2014/main" id="{9B04830C-856E-2543-9AD6-5797CC26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96" y="45400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ag black symbol - Free flags icons">
            <a:extLst>
              <a:ext uri="{FF2B5EF4-FFF2-40B4-BE49-F238E27FC236}">
                <a16:creationId xmlns:a16="http://schemas.microsoft.com/office/drawing/2014/main" id="{7A59AC28-CB1C-D04B-A09E-B9812530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26" y="36461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ag black symbol - Free flags icons">
            <a:extLst>
              <a:ext uri="{FF2B5EF4-FFF2-40B4-BE49-F238E27FC236}">
                <a16:creationId xmlns:a16="http://schemas.microsoft.com/office/drawing/2014/main" id="{BA19177A-913B-714B-A3D3-E655D2D5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680294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40DD-4558-034E-A75B-ED8EB435588A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C16B6-4578-E846-B1EB-4B61FB34A95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4015409" y="3214690"/>
            <a:ext cx="556591" cy="12447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A7FD4-D0E7-284D-990A-54210952F4D3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4282110" y="3214689"/>
            <a:ext cx="329648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C8E1E-80BE-224A-B876-0B7651AE3024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3D4806-7CA2-2144-B46C-681B91A15DA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390377" cy="64666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EE2A8C-E910-FB45-A6EA-27719595FB5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80D1387-6F37-2349-AC03-2D75C625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9" y="5747515"/>
            <a:ext cx="7886700" cy="49502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Reference points for data cross-linking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1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DIPA – “spines”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D75C490-D025-5D45-912E-2B5BC9696AB7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9CCAA23E-EFAD-D84B-8A46-70A2B45DAC20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BC352C1-F402-C443-839D-4B4D44B90DD5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pic>
        <p:nvPicPr>
          <p:cNvPr id="3074" name="Picture 2" descr="Flag black symbol - Free flags icons">
            <a:extLst>
              <a:ext uri="{FF2B5EF4-FFF2-40B4-BE49-F238E27FC236}">
                <a16:creationId xmlns:a16="http://schemas.microsoft.com/office/drawing/2014/main" id="{BFFC85ED-04ED-3848-B8E8-0398A04D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87" y="3643311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black symbol - Free flags icons">
            <a:extLst>
              <a:ext uri="{FF2B5EF4-FFF2-40B4-BE49-F238E27FC236}">
                <a16:creationId xmlns:a16="http://schemas.microsoft.com/office/drawing/2014/main" id="{9B04830C-856E-2543-9AD6-5797CC26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96" y="45400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ag black symbol - Free flags icons">
            <a:extLst>
              <a:ext uri="{FF2B5EF4-FFF2-40B4-BE49-F238E27FC236}">
                <a16:creationId xmlns:a16="http://schemas.microsoft.com/office/drawing/2014/main" id="{7A59AC28-CB1C-D04B-A09E-B9812530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26" y="36461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ag black symbol - Free flags icons">
            <a:extLst>
              <a:ext uri="{FF2B5EF4-FFF2-40B4-BE49-F238E27FC236}">
                <a16:creationId xmlns:a16="http://schemas.microsoft.com/office/drawing/2014/main" id="{BA19177A-913B-714B-A3D3-E655D2D5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680294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40DD-4558-034E-A75B-ED8EB435588A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C16B6-4578-E846-B1EB-4B61FB34A95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4015409" y="3214690"/>
            <a:ext cx="556591" cy="12447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A7FD4-D0E7-284D-990A-54210952F4D3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4282110" y="3214689"/>
            <a:ext cx="329648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C8E1E-80BE-224A-B876-0B7651AE3024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3D4806-7CA2-2144-B46C-681B91A15DA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390377" cy="64666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EE2A8C-E910-FB45-A6EA-27719595FB5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80D1387-6F37-2349-AC03-2D75C625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9" y="5747515"/>
            <a:ext cx="7886700" cy="49502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Reference points for data cross-linking</a:t>
            </a:r>
            <a:endParaRPr lang="en-US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A937C32D-2AE9-EE40-BECF-6135C627B8CA}"/>
              </a:ext>
            </a:extLst>
          </p:cNvPr>
          <p:cNvSpPr/>
          <p:nvPr/>
        </p:nvSpPr>
        <p:spPr>
          <a:xfrm>
            <a:off x="6378991" y="3815521"/>
            <a:ext cx="2539448" cy="1331844"/>
          </a:xfrm>
          <a:prstGeom prst="wedgeRoundRectCallout">
            <a:avLst>
              <a:gd name="adj1" fmla="val -139462"/>
              <a:gd name="adj2" fmla="val -24900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my area!</a:t>
            </a:r>
          </a:p>
        </p:txBody>
      </p:sp>
    </p:spTree>
    <p:extLst>
      <p:ext uri="{BB962C8B-B14F-4D97-AF65-F5344CB8AC3E}">
        <p14:creationId xmlns:p14="http://schemas.microsoft.com/office/powerpoint/2010/main" val="419090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36FCC559-AD12-D942-A31F-78BF02049727}"/>
              </a:ext>
            </a:extLst>
          </p:cNvPr>
          <p:cNvSpPr/>
          <p:nvPr/>
        </p:nvSpPr>
        <p:spPr>
          <a:xfrm>
            <a:off x="573568" y="3575930"/>
            <a:ext cx="7710245" cy="2203821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DIPA – location spine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386F8F-32EE-A048-83B3-BD8FCE68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641" y="4596019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n 16">
            <a:extLst>
              <a:ext uri="{FF2B5EF4-FFF2-40B4-BE49-F238E27FC236}">
                <a16:creationId xmlns:a16="http://schemas.microsoft.com/office/drawing/2014/main" id="{6E4B8D2B-861F-D74A-B4B1-231B90963FB1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4494CA14-DF75-3B4C-BEF3-AF000CF1CB35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36200C-A53D-ED45-B292-8752A6AC6E93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C778BA-F580-D04A-BDF0-F0B11649D61E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CF8F81-77E7-A040-B684-E2254762058C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4015409" y="3214690"/>
            <a:ext cx="556591" cy="12447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FE83F5-D615-F14B-A8A7-FACED9659F09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282110" y="3214689"/>
            <a:ext cx="329648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4AB7AE-2DAA-6F43-A23C-0530B0772D99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DEA592-FF1A-4542-9C41-02D15C1786E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565410" y="3214692"/>
            <a:ext cx="1406390" cy="73114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442865-C7B8-D148-A51C-59BF33AF65A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D437732B-7E1C-3345-9812-D3D720972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13" y="3661962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0D9366A-1E98-BE45-B340-F89283DC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06" y="3632212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8A63045-7D91-B244-BABC-1C08588F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18" y="473869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5E8E09-1BF0-1F46-8D0F-B79AFE0F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71" y="5099930"/>
            <a:ext cx="2367172" cy="822250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Almost everything is somewhere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9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DIPA – structural spines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DB5BBE38-0397-0743-AAA1-029DE624FF11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A96480B-1259-2747-97C7-F2F538C6334F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305DEE88-CFBC-FE40-8060-32540B5CD0DA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107D5C-74EC-9F46-BB63-C61507A57C3D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C96AC5-FD99-8448-B375-43EDCE7172EE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6F4B19-5E09-C245-97F3-7BC11DE7CD5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Organizational Structure Svg Png Icon Free Download ...">
            <a:extLst>
              <a:ext uri="{FF2B5EF4-FFF2-40B4-BE49-F238E27FC236}">
                <a16:creationId xmlns:a16="http://schemas.microsoft.com/office/drawing/2014/main" id="{7D53744E-A066-A140-B76A-F51C476F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11" y="3832770"/>
            <a:ext cx="2126974" cy="212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05170-4609-9C45-A15E-38D2C22F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71" y="5099930"/>
            <a:ext cx="2367172" cy="100269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All government data relates to government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7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DIPA – spine of spines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56C376CC-23BF-644E-934F-0CC827A8441B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77F26369-50CD-664F-8509-F6DAE24B0C5F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046E51A2-439B-114D-930C-4EBBFDED6881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4E3469A-D15E-984A-8DD1-6DDA6C0E0CC0}"/>
              </a:ext>
            </a:extLst>
          </p:cNvPr>
          <p:cNvSpPr/>
          <p:nvPr/>
        </p:nvSpPr>
        <p:spPr>
          <a:xfrm>
            <a:off x="1378638" y="3778832"/>
            <a:ext cx="2885249" cy="906618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Organizational Structure Svg Png Icon Free Download ...">
            <a:extLst>
              <a:ext uri="{FF2B5EF4-FFF2-40B4-BE49-F238E27FC236}">
                <a16:creationId xmlns:a16="http://schemas.microsoft.com/office/drawing/2014/main" id="{3ACB09FB-903A-EC4F-9FB5-7526D54F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49" y="3621505"/>
            <a:ext cx="1441171" cy="14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ingerprint Svg Png Icon Free Download (#3737 ...">
            <a:extLst>
              <a:ext uri="{FF2B5EF4-FFF2-40B4-BE49-F238E27FC236}">
                <a16:creationId xmlns:a16="http://schemas.microsoft.com/office/drawing/2014/main" id="{C157C903-4C56-EB43-8F45-2B44825B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58" y="5062676"/>
            <a:ext cx="998883" cy="11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640CE3-F1A0-DF4C-82A4-8D4B7F6CCF7E}"/>
              </a:ext>
            </a:extLst>
          </p:cNvPr>
          <p:cNvCxnSpPr>
            <a:cxnSpLocks/>
          </p:cNvCxnSpPr>
          <p:nvPr/>
        </p:nvCxnSpPr>
        <p:spPr>
          <a:xfrm flipH="1">
            <a:off x="4035287" y="3214690"/>
            <a:ext cx="536714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4B45E3-AC6B-2C40-A4AE-90C8CA54D89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572000" y="3214690"/>
            <a:ext cx="1063487" cy="6913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ED3575-870D-4D41-AA09-033A8A15DDCE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440557" y="3214689"/>
            <a:ext cx="1138033" cy="85041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7927DB-9732-6441-9D28-3F1C9DBA0F1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511868" cy="8504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134208-EDA1-C740-826A-44BE3CE68C7A}"/>
              </a:ext>
            </a:extLst>
          </p:cNvPr>
          <p:cNvCxnSpPr>
            <a:cxnSpLocks/>
          </p:cNvCxnSpPr>
          <p:nvPr/>
        </p:nvCxnSpPr>
        <p:spPr>
          <a:xfrm>
            <a:off x="3329609" y="4685450"/>
            <a:ext cx="705678" cy="56414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52AE16-7DE6-D842-A75F-6FF3D313C15A}"/>
              </a:ext>
            </a:extLst>
          </p:cNvPr>
          <p:cNvCxnSpPr>
            <a:cxnSpLocks/>
          </p:cNvCxnSpPr>
          <p:nvPr/>
        </p:nvCxnSpPr>
        <p:spPr>
          <a:xfrm flipH="1">
            <a:off x="5178287" y="5167312"/>
            <a:ext cx="653502" cy="40681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A536E25-7055-D74F-9295-8E496889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71" y="5099930"/>
            <a:ext cx="2367172" cy="100269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Mechanics for </a:t>
            </a:r>
            <a:br>
              <a:rPr lang="en-AU" dirty="0"/>
            </a:br>
            <a:r>
              <a:rPr lang="en-AU" dirty="0"/>
              <a:t>data identity link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1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</p:txBody>
      </p:sp>
    </p:spTree>
    <p:extLst>
      <p:ext uri="{BB962C8B-B14F-4D97-AF65-F5344CB8AC3E}">
        <p14:creationId xmlns:p14="http://schemas.microsoft.com/office/powerpoint/2010/main" val="174586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1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66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FBEB8A-B2CC-6C40-9A79-C3F57EAA295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3866322" y="5029200"/>
            <a:ext cx="1129292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88DDE-D7C7-CA40-883E-9753BCD2D669}"/>
              </a:ext>
            </a:extLst>
          </p:cNvPr>
          <p:cNvSpPr/>
          <p:nvPr/>
        </p:nvSpPr>
        <p:spPr>
          <a:xfrm>
            <a:off x="4995614" y="4844534"/>
            <a:ext cx="1436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of data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7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7B76-74FA-E142-9AC0-863F7032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15" y="347500"/>
            <a:ext cx="5968472" cy="2439512"/>
          </a:xfrm>
        </p:spPr>
        <p:txBody>
          <a:bodyPr>
            <a:normAutofit fontScale="90000"/>
          </a:bodyPr>
          <a:lstStyle/>
          <a:p>
            <a:r>
              <a:rPr lang="en-AU" b="1" i="1" dirty="0"/>
              <a:t>Distributed yet unified information sharing in Federal government</a:t>
            </a:r>
            <a:endParaRPr lang="en-A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53752-96CC-3448-BE39-DF8AC2D64D27}"/>
              </a:ext>
            </a:extLst>
          </p:cNvPr>
          <p:cNvSpPr txBox="1"/>
          <p:nvPr/>
        </p:nvSpPr>
        <p:spPr>
          <a:xfrm>
            <a:off x="2867550" y="4309527"/>
            <a:ext cx="5899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Nicholas J. Car</a:t>
            </a:r>
          </a:p>
          <a:p>
            <a:r>
              <a:rPr lang="en-US" i="1" dirty="0"/>
              <a:t>Data Systems Architect</a:t>
            </a:r>
            <a:r>
              <a:rPr lang="en-US" dirty="0"/>
              <a:t>, SURROUND Australia Pty Ltd</a:t>
            </a:r>
          </a:p>
          <a:p>
            <a:endParaRPr lang="en-US" dirty="0"/>
          </a:p>
          <a:p>
            <a:r>
              <a:rPr lang="en-US" i="1" dirty="0"/>
              <a:t>Co-Chair</a:t>
            </a:r>
            <a:r>
              <a:rPr lang="en-US" dirty="0"/>
              <a:t>, Australian Government Linked Data Working Group</a:t>
            </a:r>
          </a:p>
          <a:p>
            <a:r>
              <a:rPr lang="en-US" dirty="0">
                <a:hlinkClick r:id="rId2"/>
              </a:rPr>
              <a:t>http://linked.data.gov.au</a:t>
            </a:r>
            <a:r>
              <a:rPr lang="en-US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6A7186-DE26-B840-81E1-D3F0CA31CA39}"/>
              </a:ext>
            </a:extLst>
          </p:cNvPr>
          <p:cNvSpPr txBox="1">
            <a:spLocks/>
          </p:cNvSpPr>
          <p:nvPr/>
        </p:nvSpPr>
        <p:spPr>
          <a:xfrm>
            <a:off x="2867550" y="2932043"/>
            <a:ext cx="5968472" cy="123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i="1" dirty="0"/>
              <a:t>Information Sharing and Federated Identity Community of Practice</a:t>
            </a:r>
            <a:br>
              <a:rPr lang="en-AU" sz="1400" i="1" dirty="0"/>
            </a:br>
            <a:r>
              <a:rPr lang="en-AU" sz="1400" i="1" dirty="0"/>
              <a:t>12th September, 2019</a:t>
            </a:r>
            <a:endParaRPr lang="en-U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C4A16-B2C2-6F4F-872B-74B8C9D9528C}"/>
              </a:ext>
            </a:extLst>
          </p:cNvPr>
          <p:cNvSpPr txBox="1"/>
          <p:nvPr/>
        </p:nvSpPr>
        <p:spPr>
          <a:xfrm>
            <a:off x="2488920" y="5044227"/>
            <a:ext cx="37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{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C5755-0757-9D44-8EB6-87D864D479A8}"/>
              </a:ext>
            </a:extLst>
          </p:cNvPr>
          <p:cNvSpPr txBox="1"/>
          <p:nvPr/>
        </p:nvSpPr>
        <p:spPr>
          <a:xfrm>
            <a:off x="1093605" y="5275059"/>
            <a:ext cx="14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my role today</a:t>
            </a:r>
          </a:p>
        </p:txBody>
      </p:sp>
      <p:pic>
        <p:nvPicPr>
          <p:cNvPr id="8" name="Picture 1" descr="page1image36353856">
            <a:extLst>
              <a:ext uri="{FF2B5EF4-FFF2-40B4-BE49-F238E27FC236}">
                <a16:creationId xmlns:a16="http://schemas.microsoft.com/office/drawing/2014/main" id="{DB286201-D268-F342-90B6-5BD2B92C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49" y="4197708"/>
            <a:ext cx="1168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6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74244-0110-524C-B76E-D99C53CC3712}"/>
              </a:ext>
            </a:extLst>
          </p:cNvPr>
          <p:cNvSpPr/>
          <p:nvPr/>
        </p:nvSpPr>
        <p:spPr>
          <a:xfrm>
            <a:off x="4369076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integrated set of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 data models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4EBFA-ABF1-F94C-8AF9-2196223E8BD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987912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5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74244-0110-524C-B76E-D99C53CC3712}"/>
              </a:ext>
            </a:extLst>
          </p:cNvPr>
          <p:cNvSpPr/>
          <p:nvPr/>
        </p:nvSpPr>
        <p:spPr>
          <a:xfrm>
            <a:off x="4369076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integrated set of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 data models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4EBFA-ABF1-F94C-8AF9-2196223E8BD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987912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550A5FC-85E4-E44E-A92B-33869B132548}"/>
              </a:ext>
            </a:extLst>
          </p:cNvPr>
          <p:cNvSpPr/>
          <p:nvPr/>
        </p:nvSpPr>
        <p:spPr>
          <a:xfrm>
            <a:off x="6457446" y="5398602"/>
            <a:ext cx="2539448" cy="1331844"/>
          </a:xfrm>
          <a:prstGeom prst="wedgeRoundRectCallout">
            <a:avLst>
              <a:gd name="adj1" fmla="val -29873"/>
              <a:gd name="adj2" fmla="val -77359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Modern data modelling, regardless of the web component</a:t>
            </a:r>
          </a:p>
        </p:txBody>
      </p:sp>
    </p:spTree>
    <p:extLst>
      <p:ext uri="{BB962C8B-B14F-4D97-AF65-F5344CB8AC3E}">
        <p14:creationId xmlns:p14="http://schemas.microsoft.com/office/powerpoint/2010/main" val="398152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 err="1"/>
              <a:t>Organisational</a:t>
            </a:r>
            <a:endParaRPr lang="en-US" sz="21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FABC9A-492E-A549-A52E-04EA16CFB7E8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Organizational Structure Svg Png Icon Free Download ...">
            <a:extLst>
              <a:ext uri="{FF2B5EF4-FFF2-40B4-BE49-F238E27FC236}">
                <a16:creationId xmlns:a16="http://schemas.microsoft.com/office/drawing/2014/main" id="{6463D1A0-C838-4F42-B847-C74E1620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93" y="3505053"/>
            <a:ext cx="831226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7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2"/>
            <a:r>
              <a:rPr lang="en-US" sz="1800" b="1" dirty="0"/>
              <a:t>Spatial Linking Authority </a:t>
            </a:r>
            <a:r>
              <a:rPr lang="en-US" sz="1800" dirty="0"/>
              <a:t>– being formed for creating authoritative IDs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58719D0-A4B2-7D46-A292-8E00612B27AB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2"/>
            <a:r>
              <a:rPr lang="en-US" sz="1800" b="1" dirty="0"/>
              <a:t>Spatial Linking Authority </a:t>
            </a:r>
            <a:r>
              <a:rPr lang="en-US" sz="1800" dirty="0"/>
              <a:t>– being formed for creating authoritative IDs</a:t>
            </a:r>
          </a:p>
          <a:p>
            <a:pPr lvl="2"/>
            <a:r>
              <a:rPr lang="en-US" sz="1800" b="1" dirty="0" err="1"/>
              <a:t>LocI</a:t>
            </a:r>
            <a:r>
              <a:rPr lang="en-US" sz="1800" b="1" dirty="0"/>
              <a:t> </a:t>
            </a:r>
            <a:r>
              <a:rPr lang="en-US" sz="1800" dirty="0"/>
              <a:t>– integrated spatial datasets, ever increasing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58719D0-A4B2-7D46-A292-8E00612B27AB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1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LocI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21EE5-B0C5-094A-A1DD-55A5A6C0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7" y="1651714"/>
            <a:ext cx="2236863" cy="2276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25300-1738-474D-BB4F-D82F64A1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2" y="1651714"/>
            <a:ext cx="2572081" cy="230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6F543-09E8-F44A-B99E-72E6C25B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19" y="1632479"/>
            <a:ext cx="2816250" cy="22844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7F9C3A-A7A4-2E49-81B8-17A2CF997E40}"/>
              </a:ext>
            </a:extLst>
          </p:cNvPr>
          <p:cNvSpPr/>
          <p:nvPr/>
        </p:nvSpPr>
        <p:spPr>
          <a:xfrm>
            <a:off x="405477" y="4579190"/>
            <a:ext cx="223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Environmental data </a:t>
            </a:r>
          </a:p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Geofabric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2F0E9-A5D0-FD49-B49A-DF065C9E337F}"/>
              </a:ext>
            </a:extLst>
          </p:cNvPr>
          <p:cNvSpPr/>
          <p:nvPr/>
        </p:nvSpPr>
        <p:spPr>
          <a:xfrm>
            <a:off x="3270012" y="4579190"/>
            <a:ext cx="223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Address data</a:t>
            </a:r>
          </a:p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GNAF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3A606D-7832-D44F-A960-D7A1FC005B3E}"/>
              </a:ext>
            </a:extLst>
          </p:cNvPr>
          <p:cNvSpPr/>
          <p:nvPr/>
        </p:nvSpPr>
        <p:spPr>
          <a:xfrm>
            <a:off x="6334050" y="4579190"/>
            <a:ext cx="223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Statistical areas</a:t>
            </a:r>
          </a:p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ASGS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AB475-82FF-5B4B-8E34-D15D26CF655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1523909" y="3928586"/>
            <a:ext cx="0" cy="65060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2BE38D-C5DE-EB41-AD50-C8637BF29BD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388444" y="3916965"/>
            <a:ext cx="0" cy="6622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3B5EB9-768E-5B41-AE62-9B6488FED00A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7452482" y="3958154"/>
            <a:ext cx="1" cy="62103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5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: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: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items formally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C3C46C9-E5AC-4F49-AA28-E7BFE00ACE06}"/>
              </a:ext>
            </a:extLst>
          </p:cNvPr>
          <p:cNvSpPr/>
          <p:nvPr/>
        </p:nvSpPr>
        <p:spPr>
          <a:xfrm>
            <a:off x="2402281" y="2462284"/>
            <a:ext cx="2539448" cy="1331844"/>
          </a:xfrm>
          <a:prstGeom prst="wedgeRoundRectCallout">
            <a:avLst>
              <a:gd name="adj1" fmla="val -29873"/>
              <a:gd name="adj2" fmla="val -77359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“Catchment” and how they relate to other things is given</a:t>
            </a:r>
          </a:p>
        </p:txBody>
      </p:sp>
    </p:spTree>
    <p:extLst>
      <p:ext uri="{BB962C8B-B14F-4D97-AF65-F5344CB8AC3E}">
        <p14:creationId xmlns:p14="http://schemas.microsoft.com/office/powerpoint/2010/main" val="439168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: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items formally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individual things have web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BB0AFE0-B43D-7244-9249-BFC44C893214}"/>
              </a:ext>
            </a:extLst>
          </p:cNvPr>
          <p:cNvSpPr/>
          <p:nvPr/>
        </p:nvSpPr>
        <p:spPr>
          <a:xfrm>
            <a:off x="501185" y="3128206"/>
            <a:ext cx="5864592" cy="730255"/>
          </a:xfrm>
          <a:prstGeom prst="wedgeRoundRectCallout">
            <a:avLst>
              <a:gd name="adj1" fmla="val -30042"/>
              <a:gd name="adj2" fmla="val -107302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http://linked.data.gov.au/contractedcatchment/12101198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528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: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items formally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individual things have web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Human &amp; machine versions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E3B6E09-F298-F94E-984A-9C21A242AC7B}"/>
              </a:ext>
            </a:extLst>
          </p:cNvPr>
          <p:cNvSpPr/>
          <p:nvPr/>
        </p:nvSpPr>
        <p:spPr>
          <a:xfrm>
            <a:off x="911167" y="3874275"/>
            <a:ext cx="5012555" cy="2382136"/>
          </a:xfrm>
          <a:prstGeom prst="wedgeRoundRectCallout">
            <a:avLst>
              <a:gd name="adj1" fmla="val -15765"/>
              <a:gd name="adj2" fmla="val -12399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https://liked/data.giv.au/contractedcatchment/12101198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2BAC9-BAF4-D843-87AB-65701D2F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46" y="4052961"/>
            <a:ext cx="4691270" cy="20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1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078F-AF91-B840-B834-CF97EC75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80AD-840F-9344-92FC-63A43094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Background</a:t>
            </a:r>
          </a:p>
          <a:p>
            <a:pPr marL="0" indent="0">
              <a:buNone/>
            </a:pPr>
            <a:r>
              <a:rPr lang="en-US" b="1" i="1" dirty="0"/>
              <a:t>Reflections on NISA, 2018</a:t>
            </a:r>
          </a:p>
          <a:p>
            <a:pPr marL="0" indent="0">
              <a:buNone/>
            </a:pPr>
            <a:r>
              <a:rPr lang="en-US" b="1" i="1" dirty="0"/>
              <a:t>DIPA</a:t>
            </a:r>
          </a:p>
          <a:p>
            <a:pPr marL="0" indent="0">
              <a:buNone/>
            </a:pPr>
            <a:r>
              <a:rPr lang="en-US" b="1" i="1" dirty="0"/>
              <a:t>	Hubs</a:t>
            </a:r>
          </a:p>
          <a:p>
            <a:pPr marL="0" indent="0">
              <a:buNone/>
            </a:pPr>
            <a:r>
              <a:rPr lang="en-US" b="1" i="1" dirty="0"/>
              <a:t>	Spines</a:t>
            </a:r>
          </a:p>
          <a:p>
            <a:pPr marL="0" indent="0">
              <a:buNone/>
            </a:pPr>
            <a:r>
              <a:rPr lang="en-US" b="1" i="1" dirty="0"/>
              <a:t>		Rollout</a:t>
            </a:r>
          </a:p>
          <a:p>
            <a:pPr marL="0" indent="0">
              <a:buNone/>
            </a:pPr>
            <a:r>
              <a:rPr lang="en-US" b="1" i="1" dirty="0"/>
              <a:t>		Additions</a:t>
            </a:r>
          </a:p>
          <a:p>
            <a:pPr marL="0" indent="0">
              <a:buNone/>
            </a:pPr>
            <a:r>
              <a:rPr lang="en-US" b="1" i="1" dirty="0"/>
              <a:t>		Implications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6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Addition – GSQ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5E59-926B-B943-AF47-34F2E349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GSQ has already published a list of geological basins via Qld Spatial Catalogue</a:t>
            </a:r>
          </a:p>
          <a:p>
            <a:r>
              <a:rPr lang="en-US" dirty="0"/>
              <a:t>At GSQ I will be ’wrapping’ that data with publication tool, making it </a:t>
            </a:r>
            <a:r>
              <a:rPr lang="en-US" dirty="0" err="1"/>
              <a:t>LocI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This will bring in additional metadata</a:t>
            </a:r>
          </a:p>
          <a:p>
            <a:r>
              <a:rPr lang="en-US" dirty="0"/>
              <a:t>We can associate geological basins &amp; the Geofabric through formal modelling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A691C-B16E-D246-9011-E1AD9A5E0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91" y="4135677"/>
            <a:ext cx="3926843" cy="272232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47B95A9-4FEA-0543-8F73-1AA771ECA97F}"/>
              </a:ext>
            </a:extLst>
          </p:cNvPr>
          <p:cNvSpPr/>
          <p:nvPr/>
        </p:nvSpPr>
        <p:spPr>
          <a:xfrm>
            <a:off x="6451382" y="4708528"/>
            <a:ext cx="2539448" cy="1331844"/>
          </a:xfrm>
          <a:prstGeom prst="wedgeRoundRectCallout">
            <a:avLst>
              <a:gd name="adj1" fmla="val -64315"/>
              <a:gd name="adj2" fmla="val -24374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information + other metadata, such as geological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758111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Addition – GSQ Basins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94429-92F3-4647-B83D-A00BA38C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7" y="1462607"/>
            <a:ext cx="6524319" cy="531588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E613B9E-EF29-5B48-85AE-FDC785D7D0F8}"/>
              </a:ext>
            </a:extLst>
          </p:cNvPr>
          <p:cNvSpPr/>
          <p:nvPr/>
        </p:nvSpPr>
        <p:spPr>
          <a:xfrm>
            <a:off x="4477578" y="2472223"/>
            <a:ext cx="2539448" cy="1331844"/>
          </a:xfrm>
          <a:prstGeom prst="wedgeRoundRectCallout">
            <a:avLst>
              <a:gd name="adj1" fmla="val -64315"/>
              <a:gd name="adj2" fmla="val -24374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of GSQ’s </a:t>
            </a:r>
            <a:r>
              <a:rPr lang="en-US" i="1" dirty="0" err="1"/>
              <a:t>GeoAdmin</a:t>
            </a:r>
            <a:r>
              <a:rPr lang="en-US" i="1" dirty="0"/>
              <a:t> Features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92492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Addition – GSQ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5E59-926B-B943-AF47-34F2E349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GSQ has already published a list of geological basins via Qld Spatial Catalogue</a:t>
            </a:r>
          </a:p>
          <a:p>
            <a:r>
              <a:rPr lang="en-US" dirty="0"/>
              <a:t>At GSQ I will be ’wrapping’ that data with a layer, making it </a:t>
            </a:r>
            <a:r>
              <a:rPr lang="en-US" dirty="0" err="1"/>
              <a:t>LocI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This will bring in additional metadata</a:t>
            </a:r>
          </a:p>
          <a:p>
            <a:r>
              <a:rPr lang="en-US" dirty="0"/>
              <a:t>We can associate geological basins &amp; the Geofabric through formal modelling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This will allow data apportioned according to GSQ Basins to be reapportioned according to any </a:t>
            </a:r>
            <a:r>
              <a:rPr lang="en-US" b="1" dirty="0" err="1">
                <a:solidFill>
                  <a:srgbClr val="C00000"/>
                </a:solidFill>
              </a:rPr>
              <a:t>LocI</a:t>
            </a:r>
            <a:r>
              <a:rPr lang="en-US" b="1" dirty="0">
                <a:solidFill>
                  <a:srgbClr val="C00000"/>
                </a:solidFill>
              </a:rPr>
              <a:t> dataset</a:t>
            </a:r>
          </a:p>
          <a:p>
            <a:r>
              <a:rPr lang="en-US" dirty="0">
                <a:solidFill>
                  <a:srgbClr val="C00000"/>
                </a:solidFill>
              </a:rPr>
              <a:t>GSQ will publish more spatial layers than just basins</a:t>
            </a:r>
          </a:p>
          <a:p>
            <a:r>
              <a:rPr lang="en-US" dirty="0">
                <a:solidFill>
                  <a:srgbClr val="C00000"/>
                </a:solidFill>
              </a:rPr>
              <a:t>GSQ will also publish data – Properties of Interest of features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1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Addition – DES </a:t>
            </a:r>
            <a:r>
              <a:rPr lang="en-US" b="1" dirty="0" err="1"/>
              <a:t>CorVeg</a:t>
            </a:r>
            <a:r>
              <a:rPr lang="en-US" b="1" dirty="0"/>
              <a:t>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5E59-926B-B943-AF47-34F2E349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DES, through the Terrestrial Ecosystem Research Network (TERN), have released their </a:t>
            </a:r>
            <a:r>
              <a:rPr lang="en-US" dirty="0" err="1"/>
              <a:t>CorVeg</a:t>
            </a:r>
            <a:r>
              <a:rPr lang="en-US" dirty="0"/>
              <a:t> dataset in a </a:t>
            </a:r>
            <a:r>
              <a:rPr lang="en-US" dirty="0" err="1"/>
              <a:t>LocI</a:t>
            </a:r>
            <a:r>
              <a:rPr lang="en-US" dirty="0"/>
              <a:t>-compatible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0748C-61E9-3D47-83F8-0F031C6D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3" y="2471819"/>
            <a:ext cx="4035287" cy="4386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1E613-5A95-9048-A61C-B6156F26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25" y="2604052"/>
            <a:ext cx="4976317" cy="42539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EE981C-A585-F84B-B39E-73730C8629CA}"/>
              </a:ext>
            </a:extLst>
          </p:cNvPr>
          <p:cNvSpPr txBox="1">
            <a:spLocks/>
          </p:cNvSpPr>
          <p:nvPr/>
        </p:nvSpPr>
        <p:spPr>
          <a:xfrm>
            <a:off x="5500534" y="5886783"/>
            <a:ext cx="1898375" cy="844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rgbClr val="C00000"/>
                </a:solidFill>
              </a:rPr>
              <a:t>CorVeg</a:t>
            </a:r>
            <a:r>
              <a:rPr lang="en-US" sz="1600" dirty="0">
                <a:solidFill>
                  <a:srgbClr val="C00000"/>
                </a:solidFill>
              </a:rPr>
              <a:t> information is now available according to the </a:t>
            </a:r>
            <a:r>
              <a:rPr lang="en-US" sz="1600" i="1" dirty="0">
                <a:solidFill>
                  <a:srgbClr val="C00000"/>
                </a:solidFill>
              </a:rPr>
              <a:t>PLOT Ontology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60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Addition – DES </a:t>
            </a:r>
            <a:r>
              <a:rPr lang="en-US" b="1" dirty="0" err="1"/>
              <a:t>CorVeg</a:t>
            </a:r>
            <a:r>
              <a:rPr lang="en-US" b="1" dirty="0"/>
              <a:t>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5E59-926B-B943-AF47-34F2E349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DES, through the Terrestrial Ecosystem Research Network (TERN), have released their </a:t>
            </a:r>
            <a:r>
              <a:rPr lang="en-US" dirty="0" err="1"/>
              <a:t>CorVeg</a:t>
            </a:r>
            <a:r>
              <a:rPr lang="en-US" dirty="0"/>
              <a:t> dataset in a </a:t>
            </a:r>
            <a:r>
              <a:rPr lang="en-US" dirty="0" err="1"/>
              <a:t>LocI</a:t>
            </a:r>
            <a:r>
              <a:rPr lang="en-US" dirty="0"/>
              <a:t>-compatible form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This means </a:t>
            </a:r>
            <a:r>
              <a:rPr lang="en-US" b="1" dirty="0" err="1">
                <a:solidFill>
                  <a:srgbClr val="C00000"/>
                </a:solidFill>
              </a:rPr>
              <a:t>CorVeg</a:t>
            </a:r>
            <a:r>
              <a:rPr lang="en-US" b="1" dirty="0">
                <a:solidFill>
                  <a:srgbClr val="C00000"/>
                </a:solidFill>
              </a:rPr>
              <a:t> data will be able to be reapportioned according to any </a:t>
            </a:r>
            <a:r>
              <a:rPr lang="en-US" b="1" dirty="0" err="1">
                <a:solidFill>
                  <a:srgbClr val="C00000"/>
                </a:solidFill>
              </a:rPr>
              <a:t>LocI</a:t>
            </a:r>
            <a:r>
              <a:rPr lang="en-US" b="1" dirty="0">
                <a:solidFill>
                  <a:srgbClr val="C00000"/>
                </a:solidFill>
              </a:rPr>
              <a:t> dataset and vegetation &amp; mineral data joined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30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Addition – National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5E59-926B-B943-AF47-34F2E349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Name gazetteer of Australia (ANZLIC, GA &amp; DNRME)</a:t>
            </a:r>
          </a:p>
          <a:p>
            <a:r>
              <a:rPr lang="en-US" dirty="0"/>
              <a:t>Multi-state Cadaster</a:t>
            </a:r>
          </a:p>
          <a:p>
            <a:r>
              <a:rPr lang="en-US" dirty="0"/>
              <a:t>BoM water data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Integration with next-gen Geoprocessing</a:t>
            </a:r>
          </a:p>
          <a:p>
            <a:pPr lvl="1"/>
            <a:r>
              <a:rPr lang="en-US" dirty="0"/>
              <a:t>Discreet Global Grid</a:t>
            </a:r>
          </a:p>
          <a:p>
            <a:pPr lvl="1"/>
            <a:r>
              <a:rPr lang="en-US" dirty="0"/>
              <a:t>Your Data, Your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4FCBF-D450-D64C-B48C-5408623C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188" y="3607904"/>
            <a:ext cx="3815812" cy="32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5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5320-721A-0249-B7F5-D12874F1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Use with data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B6A082-CA35-CD4E-90CC-9671F3FFD3F9}"/>
              </a:ext>
            </a:extLst>
          </p:cNvPr>
          <p:cNvSpPr/>
          <p:nvPr/>
        </p:nvSpPr>
        <p:spPr>
          <a:xfrm>
            <a:off x="338343" y="3426945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98BBE1-0E28-2A40-97ED-10677F8E2943}"/>
              </a:ext>
            </a:extLst>
          </p:cNvPr>
          <p:cNvCxnSpPr>
            <a:cxnSpLocks/>
          </p:cNvCxnSpPr>
          <p:nvPr/>
        </p:nvCxnSpPr>
        <p:spPr>
          <a:xfrm>
            <a:off x="590044" y="3292009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145C9A-4951-C84C-BCEC-E2DFFAF1A806}"/>
              </a:ext>
            </a:extLst>
          </p:cNvPr>
          <p:cNvCxnSpPr>
            <a:cxnSpLocks/>
          </p:cNvCxnSpPr>
          <p:nvPr/>
        </p:nvCxnSpPr>
        <p:spPr>
          <a:xfrm>
            <a:off x="732505" y="3119870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46071-48A2-9C4B-AF83-07BDE3967286}"/>
              </a:ext>
            </a:extLst>
          </p:cNvPr>
          <p:cNvCxnSpPr>
            <a:cxnSpLocks/>
          </p:cNvCxnSpPr>
          <p:nvPr/>
        </p:nvCxnSpPr>
        <p:spPr>
          <a:xfrm>
            <a:off x="1507758" y="3272131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CD4AAF-7904-4349-801E-DDA0FDE8D230}"/>
              </a:ext>
            </a:extLst>
          </p:cNvPr>
          <p:cNvCxnSpPr>
            <a:cxnSpLocks/>
          </p:cNvCxnSpPr>
          <p:nvPr/>
        </p:nvCxnSpPr>
        <p:spPr>
          <a:xfrm>
            <a:off x="1871971" y="2976459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>
            <a:extLst>
              <a:ext uri="{FF2B5EF4-FFF2-40B4-BE49-F238E27FC236}">
                <a16:creationId xmlns:a16="http://schemas.microsoft.com/office/drawing/2014/main" id="{5472470E-ACEC-0F43-9D5E-2AD1EED88DF1}"/>
              </a:ext>
            </a:extLst>
          </p:cNvPr>
          <p:cNvSpPr/>
          <p:nvPr/>
        </p:nvSpPr>
        <p:spPr>
          <a:xfrm>
            <a:off x="338343" y="1801140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GSQ Mineral Properties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FAF266C-E28F-634E-807A-66E7F527CE07}"/>
              </a:ext>
            </a:extLst>
          </p:cNvPr>
          <p:cNvSpPr/>
          <p:nvPr/>
        </p:nvSpPr>
        <p:spPr>
          <a:xfrm>
            <a:off x="2575682" y="3426945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BD7175-047D-164B-97FA-42ECC60E68E7}"/>
              </a:ext>
            </a:extLst>
          </p:cNvPr>
          <p:cNvCxnSpPr>
            <a:cxnSpLocks/>
          </p:cNvCxnSpPr>
          <p:nvPr/>
        </p:nvCxnSpPr>
        <p:spPr>
          <a:xfrm>
            <a:off x="2827383" y="3292009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164222-67A7-734C-9732-92D8B3CDD4C8}"/>
              </a:ext>
            </a:extLst>
          </p:cNvPr>
          <p:cNvCxnSpPr>
            <a:cxnSpLocks/>
          </p:cNvCxnSpPr>
          <p:nvPr/>
        </p:nvCxnSpPr>
        <p:spPr>
          <a:xfrm>
            <a:off x="2969844" y="3119870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EAFD91-8977-9647-AA9F-7B6294B10FF0}"/>
              </a:ext>
            </a:extLst>
          </p:cNvPr>
          <p:cNvCxnSpPr>
            <a:cxnSpLocks/>
          </p:cNvCxnSpPr>
          <p:nvPr/>
        </p:nvCxnSpPr>
        <p:spPr>
          <a:xfrm>
            <a:off x="3745097" y="3272131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E1B826-4465-5F4A-ACF2-039587D18D49}"/>
              </a:ext>
            </a:extLst>
          </p:cNvPr>
          <p:cNvCxnSpPr>
            <a:cxnSpLocks/>
          </p:cNvCxnSpPr>
          <p:nvPr/>
        </p:nvCxnSpPr>
        <p:spPr>
          <a:xfrm>
            <a:off x="4109310" y="2976459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>
            <a:extLst>
              <a:ext uri="{FF2B5EF4-FFF2-40B4-BE49-F238E27FC236}">
                <a16:creationId xmlns:a16="http://schemas.microsoft.com/office/drawing/2014/main" id="{CCACBD23-CA65-ED48-B621-FD3734E249F1}"/>
              </a:ext>
            </a:extLst>
          </p:cNvPr>
          <p:cNvSpPr/>
          <p:nvPr/>
        </p:nvSpPr>
        <p:spPr>
          <a:xfrm>
            <a:off x="2575682" y="1801140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</a:t>
            </a:r>
            <a:br>
              <a:rPr lang="en-US" dirty="0"/>
            </a:br>
            <a:r>
              <a:rPr lang="en-US" dirty="0" err="1"/>
              <a:t>CorVeg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DBE95D76-2EA8-C24C-917F-F76207466EC6}"/>
              </a:ext>
            </a:extLst>
          </p:cNvPr>
          <p:cNvSpPr/>
          <p:nvPr/>
        </p:nvSpPr>
        <p:spPr>
          <a:xfrm>
            <a:off x="4731087" y="3426945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C116A3-B628-DE46-BABD-D7F860C14FAA}"/>
              </a:ext>
            </a:extLst>
          </p:cNvPr>
          <p:cNvCxnSpPr>
            <a:cxnSpLocks/>
          </p:cNvCxnSpPr>
          <p:nvPr/>
        </p:nvCxnSpPr>
        <p:spPr>
          <a:xfrm>
            <a:off x="4982788" y="3292009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DC1D67-3A7A-6F41-B481-60DF2504722A}"/>
              </a:ext>
            </a:extLst>
          </p:cNvPr>
          <p:cNvCxnSpPr>
            <a:cxnSpLocks/>
          </p:cNvCxnSpPr>
          <p:nvPr/>
        </p:nvCxnSpPr>
        <p:spPr>
          <a:xfrm>
            <a:off x="5125249" y="3119870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3EBE7C-5296-DA41-BB36-87F774593ED2}"/>
              </a:ext>
            </a:extLst>
          </p:cNvPr>
          <p:cNvCxnSpPr>
            <a:cxnSpLocks/>
          </p:cNvCxnSpPr>
          <p:nvPr/>
        </p:nvCxnSpPr>
        <p:spPr>
          <a:xfrm>
            <a:off x="5900502" y="3272131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3D83B1-60F0-E64A-ACED-B22EAC40042D}"/>
              </a:ext>
            </a:extLst>
          </p:cNvPr>
          <p:cNvCxnSpPr>
            <a:cxnSpLocks/>
          </p:cNvCxnSpPr>
          <p:nvPr/>
        </p:nvCxnSpPr>
        <p:spPr>
          <a:xfrm>
            <a:off x="6264715" y="2976459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78FDFDA3-62E3-3244-8428-358C278E0889}"/>
              </a:ext>
            </a:extLst>
          </p:cNvPr>
          <p:cNvSpPr/>
          <p:nvPr/>
        </p:nvSpPr>
        <p:spPr>
          <a:xfrm>
            <a:off x="134723" y="4439192"/>
            <a:ext cx="3974588" cy="842085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8748B477-FCEB-AF48-9E86-ECB17B39357E}"/>
              </a:ext>
            </a:extLst>
          </p:cNvPr>
          <p:cNvSpPr/>
          <p:nvPr/>
        </p:nvSpPr>
        <p:spPr>
          <a:xfrm>
            <a:off x="4731087" y="1801140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</a:t>
            </a:r>
            <a:r>
              <a:rPr lang="en-US" dirty="0" err="1"/>
              <a:t>LocI</a:t>
            </a:r>
            <a:r>
              <a:rPr lang="en-US" dirty="0"/>
              <a:t> Data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E6776A-E306-C241-B96B-14683F3DE383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168261" y="3784754"/>
            <a:ext cx="231524" cy="10112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CE845C-867A-CA43-BD1A-30F345AB67C4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2216426" y="3784754"/>
            <a:ext cx="1189174" cy="10112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B89256-C67C-BA4C-A6B2-5A729ED656E8}"/>
              </a:ext>
            </a:extLst>
          </p:cNvPr>
          <p:cNvCxnSpPr>
            <a:cxnSpLocks/>
          </p:cNvCxnSpPr>
          <p:nvPr/>
        </p:nvCxnSpPr>
        <p:spPr>
          <a:xfrm flipH="1">
            <a:off x="3110156" y="3774147"/>
            <a:ext cx="2330922" cy="10118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98E40E3-63F4-BE4E-B3C7-21354A927E5E}"/>
              </a:ext>
            </a:extLst>
          </p:cNvPr>
          <p:cNvSpPr txBox="1">
            <a:spLocks/>
          </p:cNvSpPr>
          <p:nvPr/>
        </p:nvSpPr>
        <p:spPr>
          <a:xfrm>
            <a:off x="6616975" y="1690689"/>
            <a:ext cx="2393941" cy="4802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Agency Data, independently published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But according to a set of shared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Associated with spatial layers in particular ways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aggregated (or partly aggregated)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ACFAD781-F29D-C74B-B184-0D85A512C903}"/>
              </a:ext>
            </a:extLst>
          </p:cNvPr>
          <p:cNvSpPr/>
          <p:nvPr/>
        </p:nvSpPr>
        <p:spPr>
          <a:xfrm>
            <a:off x="3862557" y="4439192"/>
            <a:ext cx="2472251" cy="842085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2DFDCE7-A233-D64B-A521-8360AA99C967}"/>
              </a:ext>
            </a:extLst>
          </p:cNvPr>
          <p:cNvCxnSpPr>
            <a:cxnSpLocks/>
          </p:cNvCxnSpPr>
          <p:nvPr/>
        </p:nvCxnSpPr>
        <p:spPr>
          <a:xfrm>
            <a:off x="3429038" y="3784754"/>
            <a:ext cx="1496914" cy="10112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3DEA97E-88C2-A444-9B3B-05020097EE1A}"/>
              </a:ext>
            </a:extLst>
          </p:cNvPr>
          <p:cNvCxnSpPr>
            <a:cxnSpLocks/>
          </p:cNvCxnSpPr>
          <p:nvPr/>
        </p:nvCxnSpPr>
        <p:spPr>
          <a:xfrm flipH="1">
            <a:off x="5361954" y="3774147"/>
            <a:ext cx="79124" cy="10218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B03FB15-D446-8140-8E47-03426D16775A}"/>
              </a:ext>
            </a:extLst>
          </p:cNvPr>
          <p:cNvSpPr txBox="1">
            <a:spLocks/>
          </p:cNvSpPr>
          <p:nvPr/>
        </p:nvSpPr>
        <p:spPr>
          <a:xfrm>
            <a:off x="732506" y="5450403"/>
            <a:ext cx="5167996" cy="49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Totlal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aggregation			Partial aggregation</a:t>
            </a:r>
          </a:p>
        </p:txBody>
      </p:sp>
    </p:spTree>
    <p:extLst>
      <p:ext uri="{BB962C8B-B14F-4D97-AF65-F5344CB8AC3E}">
        <p14:creationId xmlns:p14="http://schemas.microsoft.com/office/powerpoint/2010/main" val="44345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C2D4-AD7C-6C45-A192-6C5624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Use with data – Use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17844-5C9B-AA47-A63B-71E0CBBFB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EIS automated processing</a:t>
            </a:r>
          </a:p>
          <a:p>
            <a:pPr lvl="1"/>
            <a:r>
              <a:rPr lang="en-US" sz="2800" dirty="0"/>
              <a:t>Subject of a UQ PhD</a:t>
            </a:r>
          </a:p>
          <a:p>
            <a:pPr lvl="1"/>
            <a:r>
              <a:rPr lang="en-US" sz="2800" dirty="0"/>
              <a:t>Aims to handle data, not document, submission</a:t>
            </a:r>
          </a:p>
          <a:p>
            <a:pPr lvl="1"/>
            <a:r>
              <a:rPr lang="en-US" sz="2800" dirty="0"/>
              <a:t>Needs a formal model of EIS information</a:t>
            </a:r>
          </a:p>
          <a:p>
            <a:pPr lvl="2"/>
            <a:r>
              <a:rPr lang="en-US" sz="2000" dirty="0">
                <a:solidFill>
                  <a:srgbClr val="C00000"/>
                </a:solidFill>
              </a:rPr>
              <a:t>Will reuse models from GSQ &amp; DES</a:t>
            </a:r>
          </a:p>
          <a:p>
            <a:pPr lvl="2"/>
            <a:r>
              <a:rPr lang="en-US" sz="2000" dirty="0">
                <a:solidFill>
                  <a:srgbClr val="C00000"/>
                </a:solidFill>
              </a:rPr>
              <a:t>Will use reference data from GSQ &amp; DES</a:t>
            </a:r>
          </a:p>
        </p:txBody>
      </p:sp>
    </p:spTree>
    <p:extLst>
      <p:ext uri="{BB962C8B-B14F-4D97-AF65-F5344CB8AC3E}">
        <p14:creationId xmlns:p14="http://schemas.microsoft.com/office/powerpoint/2010/main" val="178896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 err="1">
                <a:solidFill>
                  <a:srgbClr val="C00000"/>
                </a:solidFill>
              </a:rPr>
              <a:t>Organisational</a:t>
            </a:r>
            <a:endParaRPr lang="en-US" sz="2100" dirty="0">
              <a:solidFill>
                <a:srgbClr val="C00000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FABC9A-492E-A549-A52E-04EA16CFB7E8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Organizational Structure Svg Png Icon Free Download ...">
            <a:extLst>
              <a:ext uri="{FF2B5EF4-FFF2-40B4-BE49-F238E27FC236}">
                <a16:creationId xmlns:a16="http://schemas.microsoft.com/office/drawing/2014/main" id="{6463D1A0-C838-4F42-B847-C74E1620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93" y="3505053"/>
            <a:ext cx="831226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82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i="1" dirty="0"/>
              <a:t>Data Systems Architect </a:t>
            </a:r>
            <a:r>
              <a:rPr lang="en-AU" dirty="0"/>
              <a:t>at a Semantic Data + AI company</a:t>
            </a:r>
          </a:p>
          <a:p>
            <a:r>
              <a:rPr lang="en-AU" dirty="0"/>
              <a:t>A </a:t>
            </a:r>
            <a:r>
              <a:rPr lang="en-AU" i="1" dirty="0"/>
              <a:t>computer scientist </a:t>
            </a:r>
            <a:r>
              <a:rPr lang="en-AU" dirty="0"/>
              <a:t>at CSIRO for 15 years</a:t>
            </a:r>
          </a:p>
          <a:p>
            <a:r>
              <a:rPr lang="en-AU" dirty="0"/>
              <a:t>Previously the </a:t>
            </a:r>
            <a:r>
              <a:rPr lang="en-AU" i="1" dirty="0"/>
              <a:t>Data Architect </a:t>
            </a:r>
            <a:r>
              <a:rPr lang="en-AU" dirty="0"/>
              <a:t>at Geoscience Australia</a:t>
            </a:r>
          </a:p>
          <a:p>
            <a:r>
              <a:rPr lang="en-AU" dirty="0">
                <a:solidFill>
                  <a:srgbClr val="C00000"/>
                </a:solidFill>
              </a:rPr>
              <a:t>Now working for GSQ’s Geoscience Data Modernisation Program</a:t>
            </a:r>
          </a:p>
          <a:p>
            <a:endParaRPr lang="en-AU" dirty="0"/>
          </a:p>
          <a:p>
            <a:r>
              <a:rPr lang="en-AU" dirty="0"/>
              <a:t>Specializes in semantic data systems</a:t>
            </a:r>
          </a:p>
          <a:p>
            <a:r>
              <a:rPr lang="en-AU" dirty="0"/>
              <a:t>Is a World Wide Web consortium standards editor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71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Mappings published separately for individual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02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Mappings published separately for individual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604CAC1-E90B-1247-BDF0-66EF4B34CC7C}"/>
              </a:ext>
            </a:extLst>
          </p:cNvPr>
          <p:cNvSpPr/>
          <p:nvPr/>
        </p:nvSpPr>
        <p:spPr>
          <a:xfrm>
            <a:off x="4692512" y="3959676"/>
            <a:ext cx="2502176" cy="811107"/>
          </a:xfrm>
          <a:prstGeom prst="wedgeRoundRectCallout">
            <a:avLst>
              <a:gd name="adj1" fmla="val -43963"/>
              <a:gd name="adj2" fmla="val -86314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dataset</a:t>
            </a:r>
          </a:p>
        </p:txBody>
      </p:sp>
    </p:spTree>
    <p:extLst>
      <p:ext uri="{BB962C8B-B14F-4D97-AF65-F5344CB8AC3E}">
        <p14:creationId xmlns:p14="http://schemas.microsoft.com/office/powerpoint/2010/main" val="322569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Mappings published separately for individual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 formalised and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0E40E4FC-FECF-174E-80BA-0F834A1F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0863" cy="32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B72D7-19F2-544D-9E3B-63672410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67" y="2897266"/>
            <a:ext cx="6352534" cy="39607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EB427-0F69-3142-B8D6-D029D0A1B056}"/>
              </a:ext>
            </a:extLst>
          </p:cNvPr>
          <p:cNvSpPr/>
          <p:nvPr/>
        </p:nvSpPr>
        <p:spPr>
          <a:xfrm>
            <a:off x="2865513" y="5923723"/>
            <a:ext cx="3366322" cy="934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F54EA0D-8A3D-7144-9166-7A18ED55290F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1162127" y="3248293"/>
            <a:ext cx="1649970" cy="1608710"/>
          </a:xfrm>
          <a:prstGeom prst="curvedConnector2">
            <a:avLst/>
          </a:prstGeom>
          <a:ln w="38100">
            <a:solidFill>
              <a:srgbClr val="232D6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56538DD-20F9-7A4D-A21F-DBD7DFD85B41}"/>
              </a:ext>
            </a:extLst>
          </p:cNvPr>
          <p:cNvSpPr/>
          <p:nvPr/>
        </p:nvSpPr>
        <p:spPr>
          <a:xfrm>
            <a:off x="5967734" y="1820381"/>
            <a:ext cx="3081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232D6F"/>
                </a:solidFill>
              </a:rPr>
              <a:t>Informal to Formal</a:t>
            </a:r>
          </a:p>
        </p:txBody>
      </p:sp>
    </p:spTree>
    <p:extLst>
      <p:ext uri="{BB962C8B-B14F-4D97-AF65-F5344CB8AC3E}">
        <p14:creationId xmlns:p14="http://schemas.microsoft.com/office/powerpoint/2010/main" val="400577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03C2CD00-B437-6141-AE17-9D223B89A8B2}"/>
              </a:ext>
            </a:extLst>
          </p:cNvPr>
          <p:cNvSpPr/>
          <p:nvPr/>
        </p:nvSpPr>
        <p:spPr>
          <a:xfrm>
            <a:off x="5039140" y="1719239"/>
            <a:ext cx="785195" cy="8239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301174D-1655-BB4C-9B8D-5D984FAD7711}"/>
              </a:ext>
            </a:extLst>
          </p:cNvPr>
          <p:cNvSpPr/>
          <p:nvPr/>
        </p:nvSpPr>
        <p:spPr>
          <a:xfrm>
            <a:off x="6479689" y="1719237"/>
            <a:ext cx="785195" cy="8239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D513DA5-8874-6641-A3EB-E44C806AC0EB}"/>
              </a:ext>
            </a:extLst>
          </p:cNvPr>
          <p:cNvSpPr/>
          <p:nvPr/>
        </p:nvSpPr>
        <p:spPr>
          <a:xfrm>
            <a:off x="7920239" y="1719237"/>
            <a:ext cx="785195" cy="8239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0E5BBE-FE6D-2B43-896E-DE82BF7E4434}"/>
              </a:ext>
            </a:extLst>
          </p:cNvPr>
          <p:cNvSpPr/>
          <p:nvPr/>
        </p:nvSpPr>
        <p:spPr>
          <a:xfrm>
            <a:off x="4820479" y="1357215"/>
            <a:ext cx="1232452" cy="15139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F5DF5-6537-FA48-8892-16D8A1B83C34}"/>
              </a:ext>
            </a:extLst>
          </p:cNvPr>
          <p:cNvSpPr/>
          <p:nvPr/>
        </p:nvSpPr>
        <p:spPr>
          <a:xfrm>
            <a:off x="6251707" y="1374228"/>
            <a:ext cx="1232452" cy="15139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6A7ACD-4DD5-1E4D-A199-3BA7D2149A9A}"/>
              </a:ext>
            </a:extLst>
          </p:cNvPr>
          <p:cNvSpPr/>
          <p:nvPr/>
        </p:nvSpPr>
        <p:spPr>
          <a:xfrm>
            <a:off x="7692254" y="1357214"/>
            <a:ext cx="1232452" cy="15139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18EEFF-9140-AC46-B36A-9665D9E1BF29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431737" y="1121851"/>
            <a:ext cx="1" cy="59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BA5FA5-3685-0B40-8F11-A3847F387C2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867933" y="1127101"/>
            <a:ext cx="4354" cy="5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2BFAE5-93C9-284C-BBC5-53509E16E8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99161" y="1121851"/>
            <a:ext cx="13676" cy="597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40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0E744F-6169-8744-8B04-469FD608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79" y="2493044"/>
            <a:ext cx="4104227" cy="6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93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r>
              <a:rPr lang="en-US" i="1" dirty="0"/>
              <a:t>Some</a:t>
            </a:r>
            <a:r>
              <a:rPr lang="en-US" dirty="0"/>
              <a:t> rules are now becoming compulsory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CC0C08-745E-EF40-A9B3-B337D8F7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2" y="3306401"/>
            <a:ext cx="2924307" cy="498337"/>
          </a:xfrm>
          <a:prstGeom prst="rect">
            <a:avLst/>
          </a:prstGeom>
        </p:spPr>
      </p:pic>
      <p:pic>
        <p:nvPicPr>
          <p:cNvPr id="21" name="Picture 1" descr="page1image36353856">
            <a:extLst>
              <a:ext uri="{FF2B5EF4-FFF2-40B4-BE49-F238E27FC236}">
                <a16:creationId xmlns:a16="http://schemas.microsoft.com/office/drawing/2014/main" id="{0428BDEA-D4C4-C14C-9053-482E4480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78" y="4001294"/>
            <a:ext cx="1679713" cy="149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r>
              <a:rPr lang="en-US" i="1" dirty="0"/>
              <a:t>Some</a:t>
            </a:r>
            <a:r>
              <a:rPr lang="en-US" dirty="0"/>
              <a:t> rules are now becoming compulsory</a:t>
            </a:r>
          </a:p>
          <a:p>
            <a:endParaRPr lang="en-US" i="1" dirty="0"/>
          </a:p>
          <a:p>
            <a:r>
              <a:rPr lang="en-US" dirty="0"/>
              <a:t>We are establishing reference data </a:t>
            </a:r>
            <a:br>
              <a:rPr lang="en-US" dirty="0"/>
            </a:br>
            <a:r>
              <a:rPr lang="en-US" dirty="0"/>
              <a:t>authorities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A3E8D5-D788-0840-ACF8-8170A03D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2" y="4129520"/>
            <a:ext cx="2924307" cy="498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2AAB5-CE1E-D348-83AE-4B82B479D658}"/>
              </a:ext>
            </a:extLst>
          </p:cNvPr>
          <p:cNvSpPr txBox="1"/>
          <p:nvPr/>
        </p:nvSpPr>
        <p:spPr>
          <a:xfrm>
            <a:off x="5550886" y="4762793"/>
            <a:ext cx="33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ANZLIC - Spatial Linking Authority</a:t>
            </a:r>
          </a:p>
        </p:txBody>
      </p:sp>
    </p:spTree>
    <p:extLst>
      <p:ext uri="{BB962C8B-B14F-4D97-AF65-F5344CB8AC3E}">
        <p14:creationId xmlns:p14="http://schemas.microsoft.com/office/powerpoint/2010/main" val="3167703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r>
              <a:rPr lang="en-US" i="1" dirty="0"/>
              <a:t>Some</a:t>
            </a:r>
            <a:r>
              <a:rPr lang="en-US" dirty="0"/>
              <a:t> rules are now becoming compulsory</a:t>
            </a:r>
          </a:p>
          <a:p>
            <a:endParaRPr lang="en-US" i="1" dirty="0"/>
          </a:p>
          <a:p>
            <a:r>
              <a:rPr lang="en-US" dirty="0"/>
              <a:t>We are establishing reference data </a:t>
            </a:r>
            <a:br>
              <a:rPr lang="en-US" dirty="0"/>
            </a:br>
            <a:r>
              <a:rPr lang="en-US" dirty="0"/>
              <a:t>authorities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are all hoping for data committees</a:t>
            </a:r>
            <a:br>
              <a:rPr lang="en-US" dirty="0"/>
            </a:br>
            <a:r>
              <a:rPr lang="en-US" dirty="0"/>
              <a:t>secretariat management (Federal &amp; State)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aw icon">
            <a:extLst>
              <a:ext uri="{FF2B5EF4-FFF2-40B4-BE49-F238E27FC236}">
                <a16:creationId xmlns:a16="http://schemas.microsoft.com/office/drawing/2014/main" id="{0898616E-2917-3B47-8D64-200C162E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70" y="5161397"/>
            <a:ext cx="813473" cy="8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64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future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“numerical” data coming</a:t>
            </a:r>
            <a:br>
              <a:rPr lang="en-US" dirty="0"/>
            </a:br>
            <a:r>
              <a:rPr lang="en-US" dirty="0"/>
              <a:t>online as semantic data</a:t>
            </a:r>
          </a:p>
          <a:p>
            <a:pPr lvl="1"/>
            <a:r>
              <a:rPr lang="en-US" dirty="0"/>
              <a:t>Census data</a:t>
            </a:r>
          </a:p>
          <a:p>
            <a:pPr lvl="1"/>
            <a:r>
              <a:rPr lang="en-US" dirty="0"/>
              <a:t>Sensor data</a:t>
            </a:r>
          </a:p>
          <a:p>
            <a:pPr lvl="1"/>
            <a:r>
              <a:rPr lang="en-US" dirty="0"/>
              <a:t>Government analysis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BFEEB0C-697E-704A-BBE7-9D0FA40564BD}"/>
              </a:ext>
            </a:extLst>
          </p:cNvPr>
          <p:cNvSpPr/>
          <p:nvPr/>
        </p:nvSpPr>
        <p:spPr>
          <a:xfrm>
            <a:off x="4442791" y="3316494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A73B945-CB9B-E442-8333-D362A44F9DEC}"/>
              </a:ext>
            </a:extLst>
          </p:cNvPr>
          <p:cNvSpPr/>
          <p:nvPr/>
        </p:nvSpPr>
        <p:spPr>
          <a:xfrm>
            <a:off x="6512616" y="1896908"/>
            <a:ext cx="2502176" cy="1078429"/>
          </a:xfrm>
          <a:prstGeom prst="wedgeRoundRectCallout">
            <a:avLst>
              <a:gd name="adj1" fmla="val -63426"/>
              <a:gd name="adj2" fmla="val -2272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Cubes of data referencing the spine’s IDs and types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2DBEFD-643E-C34E-9B5F-9F5284FFE536}"/>
              </a:ext>
            </a:extLst>
          </p:cNvPr>
          <p:cNvCxnSpPr>
            <a:cxnSpLocks/>
          </p:cNvCxnSpPr>
          <p:nvPr/>
        </p:nvCxnSpPr>
        <p:spPr>
          <a:xfrm>
            <a:off x="4694492" y="3181558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F248-6D90-1D4E-B239-80C353812402}"/>
              </a:ext>
            </a:extLst>
          </p:cNvPr>
          <p:cNvCxnSpPr>
            <a:cxnSpLocks/>
          </p:cNvCxnSpPr>
          <p:nvPr/>
        </p:nvCxnSpPr>
        <p:spPr>
          <a:xfrm>
            <a:off x="4836953" y="3009419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3904B0-6D91-E847-85CD-A7B5B54D0D01}"/>
              </a:ext>
            </a:extLst>
          </p:cNvPr>
          <p:cNvCxnSpPr>
            <a:cxnSpLocks/>
          </p:cNvCxnSpPr>
          <p:nvPr/>
        </p:nvCxnSpPr>
        <p:spPr>
          <a:xfrm>
            <a:off x="5612206" y="3161680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A44ABE-79B5-3E4B-BECB-2DEB03C7725F}"/>
              </a:ext>
            </a:extLst>
          </p:cNvPr>
          <p:cNvCxnSpPr>
            <a:cxnSpLocks/>
          </p:cNvCxnSpPr>
          <p:nvPr/>
        </p:nvCxnSpPr>
        <p:spPr>
          <a:xfrm>
            <a:off x="5976419" y="2866008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4F7126D6-8402-1049-93AA-5F2920499492}"/>
              </a:ext>
            </a:extLst>
          </p:cNvPr>
          <p:cNvSpPr/>
          <p:nvPr/>
        </p:nvSpPr>
        <p:spPr>
          <a:xfrm>
            <a:off x="4442791" y="1690689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26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dirty="0"/>
              <a:t>Also representing the:</a:t>
            </a:r>
            <a:br>
              <a:rPr lang="en-AU" i="1" dirty="0"/>
            </a:br>
            <a:br>
              <a:rPr lang="en-AU" i="1" dirty="0"/>
            </a:br>
            <a:r>
              <a:rPr lang="en-AU" b="1" i="1" dirty="0"/>
              <a:t>	Australian Government Linked Data Working Group</a:t>
            </a:r>
            <a:endParaRPr lang="en-US" sz="2400" b="1" dirty="0"/>
          </a:p>
          <a:p>
            <a:pPr lvl="3"/>
            <a:r>
              <a:rPr lang="en-US" sz="2100" dirty="0"/>
              <a:t>Inter-departmental/governmental collaboration</a:t>
            </a:r>
          </a:p>
          <a:p>
            <a:pPr lvl="3"/>
            <a:r>
              <a:rPr lang="en-US" sz="2100" dirty="0"/>
              <a:t>data management by and for government</a:t>
            </a:r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81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future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“numerical” data coming</a:t>
            </a:r>
            <a:br>
              <a:rPr lang="en-US" dirty="0"/>
            </a:br>
            <a:r>
              <a:rPr lang="en-US" dirty="0"/>
              <a:t>online as semantic data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Data analytics within the </a:t>
            </a:r>
          </a:p>
          <a:p>
            <a:pPr marL="0" indent="0">
              <a:buNone/>
            </a:pPr>
            <a:r>
              <a:rPr lang="en-US" dirty="0"/>
              <a:t>   secure hubs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A942369-DAAE-A34A-BC6B-A084D5536C57}"/>
              </a:ext>
            </a:extLst>
          </p:cNvPr>
          <p:cNvSpPr/>
          <p:nvPr/>
        </p:nvSpPr>
        <p:spPr>
          <a:xfrm>
            <a:off x="4451072" y="4389639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9592B6-F960-2A4D-8DD5-84F198D20CEB}"/>
              </a:ext>
            </a:extLst>
          </p:cNvPr>
          <p:cNvCxnSpPr>
            <a:cxnSpLocks/>
          </p:cNvCxnSpPr>
          <p:nvPr/>
        </p:nvCxnSpPr>
        <p:spPr>
          <a:xfrm>
            <a:off x="5101996" y="4248562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1EC681-96E1-1B4E-9446-0ADFAE820ABE}"/>
              </a:ext>
            </a:extLst>
          </p:cNvPr>
          <p:cNvCxnSpPr>
            <a:cxnSpLocks/>
          </p:cNvCxnSpPr>
          <p:nvPr/>
        </p:nvCxnSpPr>
        <p:spPr>
          <a:xfrm>
            <a:off x="4797196" y="4204183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8E272-9EB9-B141-A946-5FED1D8AABDD}"/>
              </a:ext>
            </a:extLst>
          </p:cNvPr>
          <p:cNvCxnSpPr>
            <a:cxnSpLocks/>
          </p:cNvCxnSpPr>
          <p:nvPr/>
        </p:nvCxnSpPr>
        <p:spPr>
          <a:xfrm>
            <a:off x="5473058" y="4277861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C82B41-0730-DF46-97D8-F493D957D102}"/>
              </a:ext>
            </a:extLst>
          </p:cNvPr>
          <p:cNvCxnSpPr>
            <a:cxnSpLocks/>
          </p:cNvCxnSpPr>
          <p:nvPr/>
        </p:nvCxnSpPr>
        <p:spPr>
          <a:xfrm>
            <a:off x="5847210" y="4060772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Bucket Svg Png Icon Free Download (#499520 ...">
            <a:extLst>
              <a:ext uri="{FF2B5EF4-FFF2-40B4-BE49-F238E27FC236}">
                <a16:creationId xmlns:a16="http://schemas.microsoft.com/office/drawing/2014/main" id="{29AC563B-1C3B-6D4F-90CF-4E48EF33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72" y="2572578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E886974F-45E3-EE4A-8D7D-1B66247ADF90}"/>
              </a:ext>
            </a:extLst>
          </p:cNvPr>
          <p:cNvSpPr/>
          <p:nvPr/>
        </p:nvSpPr>
        <p:spPr>
          <a:xfrm>
            <a:off x="6512616" y="2982343"/>
            <a:ext cx="2502176" cy="1221840"/>
          </a:xfrm>
          <a:prstGeom prst="wedgeRoundRectCallout">
            <a:avLst>
              <a:gd name="adj1" fmla="val -63426"/>
              <a:gd name="adj2" fmla="val -2272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 work just fine within secure (non-open)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803864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</p:spTree>
    <p:extLst>
      <p:ext uri="{BB962C8B-B14F-4D97-AF65-F5344CB8AC3E}">
        <p14:creationId xmlns:p14="http://schemas.microsoft.com/office/powerpoint/2010/main" val="729831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0BA766-5D1C-8743-A17F-E4F33B73D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34" y="2402093"/>
            <a:ext cx="4316056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427AE-ACE7-3343-87B2-26C69DCE2B56}"/>
              </a:ext>
            </a:extLst>
          </p:cNvPr>
          <p:cNvSpPr/>
          <p:nvPr/>
        </p:nvSpPr>
        <p:spPr>
          <a:xfrm>
            <a:off x="4015409" y="6176963"/>
            <a:ext cx="2276061" cy="55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0BA766-5D1C-8743-A17F-E4F33B73D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34" y="2382215"/>
            <a:ext cx="4316056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D889E-8B23-3040-98D5-81F3DEAE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114" y="2382215"/>
            <a:ext cx="4664815" cy="435133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</p:spTree>
    <p:extLst>
      <p:ext uri="{BB962C8B-B14F-4D97-AF65-F5344CB8AC3E}">
        <p14:creationId xmlns:p14="http://schemas.microsoft.com/office/powerpoint/2010/main" val="2073924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D889E-8B23-3040-98D5-81F3DEAE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094"/>
            <a:ext cx="4664815" cy="435133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A32F6-95F3-144D-948C-CDF5A5B8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88" y="2724018"/>
            <a:ext cx="3827323" cy="27098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298299-1747-9D4B-8B06-48CE881CB028}"/>
              </a:ext>
            </a:extLst>
          </p:cNvPr>
          <p:cNvCxnSpPr>
            <a:cxnSpLocks/>
          </p:cNvCxnSpPr>
          <p:nvPr/>
        </p:nvCxnSpPr>
        <p:spPr>
          <a:xfrm flipV="1">
            <a:off x="4572000" y="2743201"/>
            <a:ext cx="1928191" cy="46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4B5D8-6BF6-264B-870A-B0CE60AD4F78}"/>
              </a:ext>
            </a:extLst>
          </p:cNvPr>
          <p:cNvCxnSpPr>
            <a:cxnSpLocks/>
          </p:cNvCxnSpPr>
          <p:nvPr/>
        </p:nvCxnSpPr>
        <p:spPr>
          <a:xfrm>
            <a:off x="4572000" y="3210339"/>
            <a:ext cx="721465" cy="2126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F8170-ED1B-A448-9F00-F80A6DEA548D}"/>
              </a:ext>
            </a:extLst>
          </p:cNvPr>
          <p:cNvCxnSpPr>
            <a:cxnSpLocks/>
          </p:cNvCxnSpPr>
          <p:nvPr/>
        </p:nvCxnSpPr>
        <p:spPr>
          <a:xfrm flipH="1" flipV="1">
            <a:off x="5293465" y="5337175"/>
            <a:ext cx="1206726" cy="13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096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A32F6-95F3-144D-948C-CDF5A5B8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4" y="2646349"/>
            <a:ext cx="3827323" cy="27098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43426E-94C3-A048-9C92-4A81D8BA2792}"/>
              </a:ext>
            </a:extLst>
          </p:cNvPr>
          <p:cNvSpPr/>
          <p:nvPr/>
        </p:nvSpPr>
        <p:spPr>
          <a:xfrm>
            <a:off x="2981740" y="6176963"/>
            <a:ext cx="2087218" cy="55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2D2DB-8822-364E-9BB9-008C7A7B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1" y="2407268"/>
            <a:ext cx="4252689" cy="445073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26F79F-CF18-0741-BC8E-2237BC448EE0}"/>
              </a:ext>
            </a:extLst>
          </p:cNvPr>
          <p:cNvCxnSpPr>
            <a:cxnSpLocks/>
          </p:cNvCxnSpPr>
          <p:nvPr/>
        </p:nvCxnSpPr>
        <p:spPr>
          <a:xfrm flipH="1">
            <a:off x="1938131" y="6003235"/>
            <a:ext cx="2842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1D8C1B-C118-3442-B30D-65BF41A6206B}"/>
              </a:ext>
            </a:extLst>
          </p:cNvPr>
          <p:cNvCxnSpPr>
            <a:cxnSpLocks/>
          </p:cNvCxnSpPr>
          <p:nvPr/>
        </p:nvCxnSpPr>
        <p:spPr>
          <a:xfrm>
            <a:off x="1938130" y="5433908"/>
            <a:ext cx="1" cy="569327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CCEF39F-A1DF-F74A-B055-1D8C7CA3016C}"/>
              </a:ext>
            </a:extLst>
          </p:cNvPr>
          <p:cNvSpPr txBox="1"/>
          <p:nvPr/>
        </p:nvSpPr>
        <p:spPr>
          <a:xfrm>
            <a:off x="2643809" y="6116225"/>
            <a:ext cx="9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for</a:t>
            </a:r>
          </a:p>
        </p:txBody>
      </p:sp>
    </p:spTree>
    <p:extLst>
      <p:ext uri="{BB962C8B-B14F-4D97-AF65-F5344CB8AC3E}">
        <p14:creationId xmlns:p14="http://schemas.microsoft.com/office/powerpoint/2010/main" val="3961668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9D3AAA2-CDA2-9644-B966-D0DA141AF9FE}"/>
              </a:ext>
            </a:extLst>
          </p:cNvPr>
          <p:cNvSpPr/>
          <p:nvPr/>
        </p:nvSpPr>
        <p:spPr>
          <a:xfrm>
            <a:off x="7061500" y="3221329"/>
            <a:ext cx="636992" cy="213347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3426E-94C3-A048-9C92-4A81D8BA2792}"/>
              </a:ext>
            </a:extLst>
          </p:cNvPr>
          <p:cNvSpPr/>
          <p:nvPr/>
        </p:nvSpPr>
        <p:spPr>
          <a:xfrm>
            <a:off x="2981740" y="6176963"/>
            <a:ext cx="3171568" cy="55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D05EDE8-599B-4844-BA40-993E9F6562A2}"/>
              </a:ext>
            </a:extLst>
          </p:cNvPr>
          <p:cNvSpPr/>
          <p:nvPr/>
        </p:nvSpPr>
        <p:spPr>
          <a:xfrm>
            <a:off x="2758109" y="5103050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29B06E-15AA-BB4D-AA91-7E588C8CF883}"/>
              </a:ext>
            </a:extLst>
          </p:cNvPr>
          <p:cNvCxnSpPr>
            <a:cxnSpLocks/>
          </p:cNvCxnSpPr>
          <p:nvPr/>
        </p:nvCxnSpPr>
        <p:spPr>
          <a:xfrm>
            <a:off x="3009810" y="4968114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A3B48E-1A25-6544-8428-58F05AEF216E}"/>
              </a:ext>
            </a:extLst>
          </p:cNvPr>
          <p:cNvCxnSpPr>
            <a:cxnSpLocks/>
          </p:cNvCxnSpPr>
          <p:nvPr/>
        </p:nvCxnSpPr>
        <p:spPr>
          <a:xfrm>
            <a:off x="3152271" y="4795975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25575F-37E0-2143-93FD-F0417D68A75B}"/>
              </a:ext>
            </a:extLst>
          </p:cNvPr>
          <p:cNvCxnSpPr>
            <a:cxnSpLocks/>
          </p:cNvCxnSpPr>
          <p:nvPr/>
        </p:nvCxnSpPr>
        <p:spPr>
          <a:xfrm>
            <a:off x="3927524" y="4948236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884054-56F5-4A41-8489-0633B44FDEC0}"/>
              </a:ext>
            </a:extLst>
          </p:cNvPr>
          <p:cNvCxnSpPr>
            <a:cxnSpLocks/>
          </p:cNvCxnSpPr>
          <p:nvPr/>
        </p:nvCxnSpPr>
        <p:spPr>
          <a:xfrm>
            <a:off x="4291737" y="4652564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>
            <a:extLst>
              <a:ext uri="{FF2B5EF4-FFF2-40B4-BE49-F238E27FC236}">
                <a16:creationId xmlns:a16="http://schemas.microsoft.com/office/drawing/2014/main" id="{6BCBB9B5-72A2-5F42-8DB0-6FA96FC064AB}"/>
              </a:ext>
            </a:extLst>
          </p:cNvPr>
          <p:cNvSpPr/>
          <p:nvPr/>
        </p:nvSpPr>
        <p:spPr>
          <a:xfrm>
            <a:off x="2758109" y="3477245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GSQ</a:t>
            </a:r>
          </a:p>
          <a:p>
            <a:pPr algn="ctr"/>
            <a:r>
              <a:rPr lang="en-US" dirty="0"/>
              <a:t>Borehole Data</a:t>
            </a:r>
          </a:p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A763BAB-493D-724D-A535-C6DF4EADFAE7}"/>
              </a:ext>
            </a:extLst>
          </p:cNvPr>
          <p:cNvSpPr/>
          <p:nvPr/>
        </p:nvSpPr>
        <p:spPr>
          <a:xfrm>
            <a:off x="4995448" y="5103050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5A3143-D0DD-2348-8E50-865C7B827382}"/>
              </a:ext>
            </a:extLst>
          </p:cNvPr>
          <p:cNvCxnSpPr>
            <a:cxnSpLocks/>
          </p:cNvCxnSpPr>
          <p:nvPr/>
        </p:nvCxnSpPr>
        <p:spPr>
          <a:xfrm>
            <a:off x="5247149" y="4968114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013A39-9D08-0148-93B2-F0F918FDB916}"/>
              </a:ext>
            </a:extLst>
          </p:cNvPr>
          <p:cNvCxnSpPr>
            <a:cxnSpLocks/>
          </p:cNvCxnSpPr>
          <p:nvPr/>
        </p:nvCxnSpPr>
        <p:spPr>
          <a:xfrm>
            <a:off x="5389610" y="4795975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0088A1-CAC7-D04D-968D-2FE7EC2AB5C6}"/>
              </a:ext>
            </a:extLst>
          </p:cNvPr>
          <p:cNvCxnSpPr>
            <a:cxnSpLocks/>
          </p:cNvCxnSpPr>
          <p:nvPr/>
        </p:nvCxnSpPr>
        <p:spPr>
          <a:xfrm>
            <a:off x="6164863" y="4948236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988175-B6BB-5A47-96C8-9C25418D416F}"/>
              </a:ext>
            </a:extLst>
          </p:cNvPr>
          <p:cNvCxnSpPr>
            <a:cxnSpLocks/>
          </p:cNvCxnSpPr>
          <p:nvPr/>
        </p:nvCxnSpPr>
        <p:spPr>
          <a:xfrm>
            <a:off x="6529076" y="4652564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>
            <a:extLst>
              <a:ext uri="{FF2B5EF4-FFF2-40B4-BE49-F238E27FC236}">
                <a16:creationId xmlns:a16="http://schemas.microsoft.com/office/drawing/2014/main" id="{59AB041F-488B-0A43-A853-32696E0008E4}"/>
              </a:ext>
            </a:extLst>
          </p:cNvPr>
          <p:cNvSpPr/>
          <p:nvPr/>
        </p:nvSpPr>
        <p:spPr>
          <a:xfrm>
            <a:off x="4995448" y="3477245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GSQ aerial survey data</a:t>
            </a:r>
          </a:p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8DD924B-686B-F243-93D4-ED16254C6D4C}"/>
              </a:ext>
            </a:extLst>
          </p:cNvPr>
          <p:cNvSpPr/>
          <p:nvPr/>
        </p:nvSpPr>
        <p:spPr>
          <a:xfrm>
            <a:off x="2562437" y="5555845"/>
            <a:ext cx="3974588" cy="842085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004965-25FF-F44E-9709-5ADCAE8AF2D3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3588027" y="5460859"/>
            <a:ext cx="530073" cy="620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0C003D-D9C2-2B48-8FF4-A086E527506B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4845141" y="5460859"/>
            <a:ext cx="980225" cy="620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Flag black symbol - Free flags icons">
            <a:extLst>
              <a:ext uri="{FF2B5EF4-FFF2-40B4-BE49-F238E27FC236}">
                <a16:creationId xmlns:a16="http://schemas.microsoft.com/office/drawing/2014/main" id="{14DA90D3-3DE2-8240-AB9F-23B07908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602" y="3477245"/>
            <a:ext cx="487905" cy="4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Flag black symbol - Free flags icons">
            <a:extLst>
              <a:ext uri="{FF2B5EF4-FFF2-40B4-BE49-F238E27FC236}">
                <a16:creationId xmlns:a16="http://schemas.microsoft.com/office/drawing/2014/main" id="{BC53F9BF-94B2-B64F-8B59-08EC9197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25" y="3999492"/>
            <a:ext cx="487905" cy="4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Flag black symbol - Free flags icons">
            <a:extLst>
              <a:ext uri="{FF2B5EF4-FFF2-40B4-BE49-F238E27FC236}">
                <a16:creationId xmlns:a16="http://schemas.microsoft.com/office/drawing/2014/main" id="{DA5F5307-3FE6-B243-A4BE-B443A14DE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25" y="4552022"/>
            <a:ext cx="487905" cy="4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D6B8B9AF-F932-1A46-A5ED-B8CCB9526065}"/>
              </a:ext>
            </a:extLst>
          </p:cNvPr>
          <p:cNvSpPr/>
          <p:nvPr/>
        </p:nvSpPr>
        <p:spPr>
          <a:xfrm>
            <a:off x="1805504" y="3221329"/>
            <a:ext cx="636992" cy="213347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 descr="Flag black symbol - Free flags icons">
            <a:extLst>
              <a:ext uri="{FF2B5EF4-FFF2-40B4-BE49-F238E27FC236}">
                <a16:creationId xmlns:a16="http://schemas.microsoft.com/office/drawing/2014/main" id="{3C35D336-F0EB-7746-A9A1-A8BCB374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29" y="3692784"/>
            <a:ext cx="487905" cy="4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Flag black symbol - Free flags icons">
            <a:extLst>
              <a:ext uri="{FF2B5EF4-FFF2-40B4-BE49-F238E27FC236}">
                <a16:creationId xmlns:a16="http://schemas.microsoft.com/office/drawing/2014/main" id="{7C92D2DC-59EB-AB42-9436-DDE517FA9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52" y="4344355"/>
            <a:ext cx="487905" cy="4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9CB805-6E24-FB42-84CF-884CCFA48A83}"/>
              </a:ext>
            </a:extLst>
          </p:cNvPr>
          <p:cNvSpPr txBox="1"/>
          <p:nvPr/>
        </p:nvSpPr>
        <p:spPr>
          <a:xfrm>
            <a:off x="3927524" y="6483489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spatial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49BED5-606F-8843-B241-558683E2F0D7}"/>
              </a:ext>
            </a:extLst>
          </p:cNvPr>
          <p:cNvSpPr txBox="1"/>
          <p:nvPr/>
        </p:nvSpPr>
        <p:spPr>
          <a:xfrm>
            <a:off x="715552" y="4893135"/>
            <a:ext cx="102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other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concepts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mapped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368447-BC80-CD49-9C4D-5FD4BFAD3ED5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42496" y="4288065"/>
            <a:ext cx="315613" cy="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0715B8-29FA-1D4F-ADB7-CAE123721BF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55283" y="4288065"/>
            <a:ext cx="406217" cy="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297BD32D-FD25-0944-97C3-E76216F509A4}"/>
              </a:ext>
            </a:extLst>
          </p:cNvPr>
          <p:cNvCxnSpPr>
            <a:cxnSpLocks/>
            <a:stCxn id="38" idx="0"/>
            <a:endCxn id="32" idx="0"/>
          </p:cNvCxnSpPr>
          <p:nvPr/>
        </p:nvCxnSpPr>
        <p:spPr>
          <a:xfrm rot="5400000" flipH="1" flipV="1">
            <a:off x="4669099" y="961329"/>
            <a:ext cx="215539" cy="5247373"/>
          </a:xfrm>
          <a:prstGeom prst="curvedConnector3">
            <a:avLst>
              <a:gd name="adj1" fmla="val 206060"/>
            </a:avLst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F7299E71-8B60-F340-9B0B-C632B49C7568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H="1">
            <a:off x="1897552" y="4243445"/>
            <a:ext cx="5755578" cy="344863"/>
          </a:xfrm>
          <a:prstGeom prst="curvedConnector5">
            <a:avLst>
              <a:gd name="adj1" fmla="val -3972"/>
              <a:gd name="adj2" fmla="val -492133"/>
              <a:gd name="adj3" fmla="val 103972"/>
            </a:avLst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42DE8826-BCCB-8948-B9F6-358B349EBEA8}"/>
              </a:ext>
            </a:extLst>
          </p:cNvPr>
          <p:cNvSpPr/>
          <p:nvPr/>
        </p:nvSpPr>
        <p:spPr>
          <a:xfrm>
            <a:off x="3927525" y="2271245"/>
            <a:ext cx="1707962" cy="11204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2FAE49-7FF6-F14C-BE59-73FB75657572}"/>
              </a:ext>
            </a:extLst>
          </p:cNvPr>
          <p:cNvSpPr txBox="1"/>
          <p:nvPr/>
        </p:nvSpPr>
        <p:spPr>
          <a:xfrm>
            <a:off x="4287802" y="2476545"/>
            <a:ext cx="1019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Mapping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081742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3426E-94C3-A048-9C92-4A81D8BA2792}"/>
              </a:ext>
            </a:extLst>
          </p:cNvPr>
          <p:cNvSpPr/>
          <p:nvPr/>
        </p:nvSpPr>
        <p:spPr>
          <a:xfrm>
            <a:off x="5814391" y="5702361"/>
            <a:ext cx="857251" cy="448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199FA8-1BE7-CD48-A0CD-1318B08D68EA}"/>
              </a:ext>
            </a:extLst>
          </p:cNvPr>
          <p:cNvSpPr/>
          <p:nvPr/>
        </p:nvSpPr>
        <p:spPr>
          <a:xfrm>
            <a:off x="6405769" y="4934650"/>
            <a:ext cx="857251" cy="113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FA11A220-82AE-E34E-81C5-B2E6E952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4" y="2742670"/>
            <a:ext cx="6261652" cy="20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70A629-B649-C34C-9DB2-054E1C6B386C}"/>
              </a:ext>
            </a:extLst>
          </p:cNvPr>
          <p:cNvSpPr/>
          <p:nvPr/>
        </p:nvSpPr>
        <p:spPr>
          <a:xfrm>
            <a:off x="2118277" y="4806236"/>
            <a:ext cx="4907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graphs are joined into a larger graph</a:t>
            </a:r>
          </a:p>
        </p:txBody>
      </p:sp>
    </p:spTree>
    <p:extLst>
      <p:ext uri="{BB962C8B-B14F-4D97-AF65-F5344CB8AC3E}">
        <p14:creationId xmlns:p14="http://schemas.microsoft.com/office/powerpoint/2010/main" val="976475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 implications – </a:t>
            </a:r>
            <a:br>
              <a:rPr lang="en-US" b="1" dirty="0"/>
            </a:br>
            <a:r>
              <a:rPr lang="en-US" b="1" dirty="0"/>
              <a:t>Govt-Wide Knowledge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D7FEBE-E0A7-4348-BA95-8F083530A70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analogy with the GSQ Knowledge Graph…</a:t>
            </a:r>
          </a:p>
        </p:txBody>
      </p:sp>
      <p:pic>
        <p:nvPicPr>
          <p:cNvPr id="21" name="Picture 2" descr="The Linking Open Data cloud diagram">
            <a:extLst>
              <a:ext uri="{FF2B5EF4-FFF2-40B4-BE49-F238E27FC236}">
                <a16:creationId xmlns:a16="http://schemas.microsoft.com/office/drawing/2014/main" id="{462C57A6-461C-3B4D-A217-6066C912A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8"/>
          <a:stretch/>
        </p:blipFill>
        <p:spPr bwMode="auto">
          <a:xfrm>
            <a:off x="1262270" y="2375127"/>
            <a:ext cx="5337313" cy="384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43426E-94C3-A048-9C92-4A81D8BA2792}"/>
              </a:ext>
            </a:extLst>
          </p:cNvPr>
          <p:cNvSpPr/>
          <p:nvPr/>
        </p:nvSpPr>
        <p:spPr>
          <a:xfrm>
            <a:off x="5814391" y="5702361"/>
            <a:ext cx="857251" cy="448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199FA8-1BE7-CD48-A0CD-1318B08D68EA}"/>
              </a:ext>
            </a:extLst>
          </p:cNvPr>
          <p:cNvSpPr/>
          <p:nvPr/>
        </p:nvSpPr>
        <p:spPr>
          <a:xfrm>
            <a:off x="6405769" y="4934650"/>
            <a:ext cx="857251" cy="113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F01BA5-FF4C-1A41-8D8A-F1BEBDD1C116}"/>
              </a:ext>
            </a:extLst>
          </p:cNvPr>
          <p:cNvSpPr/>
          <p:nvPr/>
        </p:nvSpPr>
        <p:spPr>
          <a:xfrm>
            <a:off x="5952297" y="1825625"/>
            <a:ext cx="2894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7245A"/>
                </a:solidFill>
              </a:rPr>
              <a:t>Our own Linked Data Cloud</a:t>
            </a:r>
            <a:br>
              <a:rPr lang="en-US" dirty="0">
                <a:solidFill>
                  <a:srgbClr val="57245A"/>
                </a:solidFill>
              </a:rPr>
            </a:br>
            <a:endParaRPr lang="en-US" dirty="0">
              <a:solidFill>
                <a:srgbClr val="57245A"/>
              </a:solidFill>
            </a:endParaRPr>
          </a:p>
          <a:p>
            <a:r>
              <a:rPr lang="en-US" dirty="0">
                <a:solidFill>
                  <a:srgbClr val="57245A"/>
                </a:solidFill>
                <a:hlinkClick r:id="rId3"/>
              </a:rPr>
              <a:t>https://lod-cloud.net</a:t>
            </a:r>
            <a:r>
              <a:rPr lang="en-US" dirty="0">
                <a:solidFill>
                  <a:srgbClr val="57245A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2552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8058-85FC-F64E-9D3E-3E9684C7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page1image36353856">
            <a:extLst>
              <a:ext uri="{FF2B5EF4-FFF2-40B4-BE49-F238E27FC236}">
                <a16:creationId xmlns:a16="http://schemas.microsoft.com/office/drawing/2014/main" id="{D9236C27-411D-824C-BA87-45B348B6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91" y="2110491"/>
            <a:ext cx="2259888" cy="201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323D9-CF73-1F4A-9FB3-72DE8221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4780"/>
            <a:ext cx="4184374" cy="2863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dirty="0"/>
              <a:t>Also representing the:</a:t>
            </a:r>
            <a:br>
              <a:rPr lang="en-AU" i="1" dirty="0"/>
            </a:br>
            <a:br>
              <a:rPr lang="en-AU" i="1" dirty="0"/>
            </a:br>
            <a:r>
              <a:rPr lang="en-AU" b="1" i="1" dirty="0"/>
              <a:t>	Australian Government Linked Data Working Group</a:t>
            </a:r>
            <a:endParaRPr lang="en-US" sz="2400" b="1" dirty="0"/>
          </a:p>
          <a:p>
            <a:pPr lvl="3"/>
            <a:r>
              <a:rPr lang="en-US" sz="2100" dirty="0"/>
              <a:t>Inter-departmental/governmental collaboration on data management by and for government</a:t>
            </a:r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53D08-F0EA-C440-B238-271EA0EFBC7B}"/>
              </a:ext>
            </a:extLst>
          </p:cNvPr>
          <p:cNvSpPr txBox="1"/>
          <p:nvPr/>
        </p:nvSpPr>
        <p:spPr>
          <a:xfrm>
            <a:off x="4458213" y="5426390"/>
            <a:ext cx="372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57245A"/>
                </a:solidFill>
                <a:sym typeface="Wingdings" pitchFamily="2" charset="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http://linked.data.gov.au</a:t>
            </a:r>
            <a:r>
              <a:rPr lang="en-US" sz="2400" dirty="0">
                <a:solidFill>
                  <a:srgbClr val="57245A"/>
                </a:solidFill>
                <a:sym typeface="Wingdings" pitchFamily="2" charset="2"/>
              </a:rPr>
              <a:t> </a:t>
            </a:r>
            <a:endParaRPr lang="en-US" sz="2400" dirty="0">
              <a:solidFill>
                <a:srgbClr val="57245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CA3A6-DA8B-9D4F-AC16-18CDF25C1230}"/>
              </a:ext>
            </a:extLst>
          </p:cNvPr>
          <p:cNvSpPr/>
          <p:nvPr/>
        </p:nvSpPr>
        <p:spPr>
          <a:xfrm>
            <a:off x="4094922" y="6176963"/>
            <a:ext cx="2226365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National Innovation &amp; Science Agenda, 2015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Prime Minister Turnbull said, in 2015: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“Australian government entities will </a:t>
            </a:r>
            <a:r>
              <a:rPr lang="en-AU" dirty="0"/>
              <a:t>make non-sensitive data </a:t>
            </a:r>
            <a:br>
              <a:rPr lang="en-AU" dirty="0"/>
            </a:br>
            <a:r>
              <a:rPr lang="en-AU" b="1" i="1" dirty="0"/>
              <a:t>open by default</a:t>
            </a:r>
            <a:r>
              <a:rPr lang="en-AU" i="1" dirty="0"/>
              <a:t> </a:t>
            </a:r>
            <a:r>
              <a:rPr lang="en-AU" dirty="0"/>
              <a:t>to contribute to greater innovation and productivity improvements across all sectors of the Australian economy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What is being done?</a:t>
            </a:r>
          </a:p>
        </p:txBody>
      </p:sp>
    </p:spTree>
    <p:extLst>
      <p:ext uri="{BB962C8B-B14F-4D97-AF65-F5344CB8AC3E}">
        <p14:creationId xmlns:p14="http://schemas.microsoft.com/office/powerpoint/2010/main" val="30009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National Innovation &amp; Science Agenda, 2015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Prime Minister Turnbull said, in 2015: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“Australian government entities will </a:t>
            </a:r>
            <a:r>
              <a:rPr lang="en-AU" dirty="0"/>
              <a:t>make non-sensitive data </a:t>
            </a:r>
            <a:br>
              <a:rPr lang="en-AU" dirty="0"/>
            </a:br>
            <a:r>
              <a:rPr lang="en-AU" b="1" i="1" dirty="0"/>
              <a:t>open by default </a:t>
            </a:r>
            <a:r>
              <a:rPr lang="en-AU" dirty="0"/>
              <a:t>to contribute to greater innovation and productivity improvements across all sectors of the Australian economy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What is being done?</a:t>
            </a: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3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National Innovation &amp; Science Agenda, 2015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What is being done?</a:t>
            </a: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r>
              <a:rPr lang="en-US" sz="3200" b="1" i="1" dirty="0">
                <a:solidFill>
                  <a:srgbClr val="C00000"/>
                </a:solidFill>
              </a:rPr>
              <a:t>Data Integration Partnerships for Australia</a:t>
            </a:r>
          </a:p>
          <a:p>
            <a:pPr lvl="1"/>
            <a:r>
              <a:rPr lang="en-US" sz="2800" b="1" i="1" dirty="0">
                <a:solidFill>
                  <a:srgbClr val="C00000"/>
                </a:solidFill>
              </a:rPr>
              <a:t>Hubs</a:t>
            </a:r>
          </a:p>
          <a:p>
            <a:pPr lvl="1"/>
            <a:r>
              <a:rPr lang="en-US" sz="2800" b="1" i="1" dirty="0">
                <a:solidFill>
                  <a:srgbClr val="C00000"/>
                </a:solidFill>
              </a:rPr>
              <a:t>Spines</a:t>
            </a: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4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RROUND" id="{6A76AD38-1737-B647-AF3E-961C4A698FE0}" vid="{5005A2BC-5016-7645-8480-B68BBE0C1C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1593</Words>
  <Application>Microsoft Macintosh PowerPoint</Application>
  <PresentationFormat>On-screen Show (4:3)</PresentationFormat>
  <Paragraphs>354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Distributed yet unified information sharing in Federal government</vt:lpstr>
      <vt:lpstr>Distributed yet unified information sharing in Federal government</vt:lpstr>
      <vt:lpstr>Outline</vt:lpstr>
      <vt:lpstr>Backgrounding</vt:lpstr>
      <vt:lpstr>Backgrounding</vt:lpstr>
      <vt:lpstr>Backgrounding</vt:lpstr>
      <vt:lpstr>Backgrounding</vt:lpstr>
      <vt:lpstr>Backgrounding</vt:lpstr>
      <vt:lpstr>Backgrounding</vt:lpstr>
      <vt:lpstr>DIPA – “hubs”</vt:lpstr>
      <vt:lpstr>DIPA – “spines”</vt:lpstr>
      <vt:lpstr>DIPA – “spines”</vt:lpstr>
      <vt:lpstr>DIPA – location spine</vt:lpstr>
      <vt:lpstr>DIPA – structural spines</vt:lpstr>
      <vt:lpstr>DIPA – spine of spines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 - LocI</vt:lpstr>
      <vt:lpstr>Spines rollout – LocI: Geofabric</vt:lpstr>
      <vt:lpstr>Spines rollout – LocI: Geofabric</vt:lpstr>
      <vt:lpstr>Spines rollout – LocI: Geofabric</vt:lpstr>
      <vt:lpstr>Spines rollout – LocI: Geofabric</vt:lpstr>
      <vt:lpstr>Spine Addition – GSQ Basins</vt:lpstr>
      <vt:lpstr>Spine Addition – GSQ Basins</vt:lpstr>
      <vt:lpstr>Spine Addition – GSQ Basins</vt:lpstr>
      <vt:lpstr>Spine Addition – DES CorVeg Sites</vt:lpstr>
      <vt:lpstr>Spine Addition – DES CorVeg Sites</vt:lpstr>
      <vt:lpstr>Spine Addition – National</vt:lpstr>
      <vt:lpstr>Spine Use with data</vt:lpstr>
      <vt:lpstr>Spine Use with data – Use Case</vt:lpstr>
      <vt:lpstr>Spines rollout</vt:lpstr>
      <vt:lpstr>Spines rollout - LongSpine</vt:lpstr>
      <vt:lpstr>Spines rollout - LongSpine</vt:lpstr>
      <vt:lpstr>Spines rollout - LongSpine</vt:lpstr>
      <vt:lpstr>Spines rollout - LongSpine</vt:lpstr>
      <vt:lpstr>PowerPoint Presentation</vt:lpstr>
      <vt:lpstr>Spines governance</vt:lpstr>
      <vt:lpstr>Spines governance</vt:lpstr>
      <vt:lpstr>Spines governance</vt:lpstr>
      <vt:lpstr>Spines governance</vt:lpstr>
      <vt:lpstr>Spines governance</vt:lpstr>
      <vt:lpstr>Spines future</vt:lpstr>
      <vt:lpstr>Spines future</vt:lpstr>
      <vt:lpstr>Spine implications –  Govt-Wide Knowledge Graph</vt:lpstr>
      <vt:lpstr>Spine implications –  Govt-Wide Knowledge Graph</vt:lpstr>
      <vt:lpstr>Spine implications –  Govt-Wide Knowledge Graph</vt:lpstr>
      <vt:lpstr>Spine implications –  Govt-Wide Knowledge Graph</vt:lpstr>
      <vt:lpstr>Spine implications –  Govt-Wide Knowledge Graph</vt:lpstr>
      <vt:lpstr>Spine implications –  Govt-Wide Knowledge Graph</vt:lpstr>
      <vt:lpstr>Spine implications –  Govt-Wide Knowledge Graph</vt:lpstr>
      <vt:lpstr>Spine implications –  Govt-Wide Knowledge Graph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Car</dc:creator>
  <cp:lastModifiedBy>Nicholas Car</cp:lastModifiedBy>
  <cp:revision>1</cp:revision>
  <dcterms:created xsi:type="dcterms:W3CDTF">2019-09-10T02:29:49Z</dcterms:created>
  <dcterms:modified xsi:type="dcterms:W3CDTF">2020-01-08T11:32:32Z</dcterms:modified>
</cp:coreProperties>
</file>